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4"/>
  </p:sldMasterIdLst>
  <p:notesMasterIdLst>
    <p:notesMasterId r:id="rId6"/>
  </p:notesMasterIdLst>
  <p:handoutMasterIdLst>
    <p:handoutMasterId r:id="rId7"/>
  </p:handoutMasterIdLst>
  <p:sldIdLst>
    <p:sldId id="277"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C51"/>
    <a:srgbClr val="368E43"/>
    <a:srgbClr val="005D5A"/>
    <a:srgbClr val="EB8D3D"/>
    <a:srgbClr val="0089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93447" autoAdjust="0"/>
  </p:normalViewPr>
  <p:slideViewPr>
    <p:cSldViewPr snapToGrid="0">
      <p:cViewPr varScale="1">
        <p:scale>
          <a:sx n="40" d="100"/>
          <a:sy n="40" d="100"/>
        </p:scale>
        <p:origin x="74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A76682E-23AE-AEDF-5911-C0E1F704AD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CB34317-524C-2DDC-5E38-B4674CA505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F8E365-F4CB-CB46-ADEF-D462A414A22B}" type="datetimeFigureOut">
              <a:rPr lang="sv-SE" smtClean="0"/>
              <a:t>2026-02-25</a:t>
            </a:fld>
            <a:endParaRPr lang="sv-SE"/>
          </a:p>
        </p:txBody>
      </p:sp>
      <p:sp>
        <p:nvSpPr>
          <p:cNvPr id="4" name="Platshållare för sidfot 3">
            <a:extLst>
              <a:ext uri="{FF2B5EF4-FFF2-40B4-BE49-F238E27FC236}">
                <a16:creationId xmlns:a16="http://schemas.microsoft.com/office/drawing/2014/main" id="{A1846FA3-2E60-EDC6-E98C-B190EE71C9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770A279-C721-CB99-9D16-927B2E2C37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497FD-9E9C-2946-9ECD-099560FEE959}" type="slidenum">
              <a:rPr lang="sv-SE" smtClean="0"/>
              <a:t>‹#›</a:t>
            </a:fld>
            <a:endParaRPr lang="sv-SE"/>
          </a:p>
        </p:txBody>
      </p:sp>
    </p:spTree>
    <p:extLst>
      <p:ext uri="{BB962C8B-B14F-4D97-AF65-F5344CB8AC3E}">
        <p14:creationId xmlns:p14="http://schemas.microsoft.com/office/powerpoint/2010/main" val="267974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F073E-D1C0-4790-8BF4-5140C912CCEF}" type="datetimeFigureOut">
              <a:rPr lang="sv-SE" smtClean="0"/>
              <a:t>2026-02-25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64C30-1353-400E-BB66-143AC3C6F492}" type="slidenum">
              <a:rPr lang="sv-SE" smtClean="0"/>
              <a:t>‹#›</a:t>
            </a:fld>
            <a:endParaRPr lang="sv-SE"/>
          </a:p>
        </p:txBody>
      </p:sp>
    </p:spTree>
    <p:extLst>
      <p:ext uri="{BB962C8B-B14F-4D97-AF65-F5344CB8AC3E}">
        <p14:creationId xmlns:p14="http://schemas.microsoft.com/office/powerpoint/2010/main" val="67975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Inför varje år ska DST besluta om en strategisk inriktning med en verksamhetsplan som utgår från avtal, prioriterade områden, överenskommelser och strategier. I denna verksamhetsplan beslutar DST kring föreslagna prioriterade områden som ska gälla för året. Därefter fördelar DST ut de prioriterade områdena som uppdrag till styrgrupperna, så att det blir klart vilka som ska jobba med vad. DST ska även fastställa ett </a:t>
            </a:r>
            <a:r>
              <a:rPr lang="sv-SE" dirty="0" err="1"/>
              <a:t>årshjul</a:t>
            </a:r>
            <a:r>
              <a:rPr lang="sv-SE" dirty="0"/>
              <a:t> med mötesfrekvens och med en grundplanering för återrapportering från strategiska grupper och arbetsgrupper. Vidare ska årshjulet innefatta vilka temadagar som ska ske under året med särskild samverkan inom specifika 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Förslag är att processledarna bereder strategisk inriktning, verksamhetsplan och </a:t>
            </a:r>
            <a:r>
              <a:rPr lang="sv-SE" dirty="0" err="1"/>
              <a:t>årshjul</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Ordförande och vice ordförande planerar DST tillsammans med processledarna. </a:t>
            </a:r>
          </a:p>
          <a:p>
            <a:endParaRPr lang="sv-SE" dirty="0"/>
          </a:p>
          <a:p>
            <a:r>
              <a:rPr lang="sv-SE" dirty="0"/>
              <a:t>DST har tre strategiska grupper som stöd för att verkställa beslutad verksamhetsplan och prioriterade områden. De strategiska grupperna består av representanter från DST och leds av processledarna. Den strategiska gruppen ska ta fram en aktivitetsplan och följa upp denna så att vi förflyttar oss framåt inom de prioriterade områdena. </a:t>
            </a:r>
          </a:p>
          <a:p>
            <a:endParaRPr lang="sv-SE" dirty="0"/>
          </a:p>
          <a:p>
            <a:r>
              <a:rPr lang="sv-SE" dirty="0"/>
              <a:t>Varje strategisk har ett antal arbetsgrupper organiserade under sig som operativt arbetar utifrån aktivitetsplanen och redovisar till styrgruppen. Vid behov kan den strategiska gruppen tillsätta tillfälliga arbetsgrupper utifrån behov. Projektledare psykisk hälsa och suicidprevention ingår i strategisk grupp vuxna och strategisk grupp barn och unga samt föreslås leda arbetsgrupperna inom området. Projektledare samsjuklighet ingår i strategisk grupp vuxna och strategisk grupp barn och unga samt föreslås delta i arbetsgrupperna för både psykisk hälsa och suicidprevention samt skadligt bruk.</a:t>
            </a:r>
          </a:p>
          <a:p>
            <a:endParaRPr lang="sv-SE" dirty="0"/>
          </a:p>
          <a:p>
            <a:r>
              <a:rPr lang="sv-SE" dirty="0"/>
              <a:t>Den lokala samverkan ska täcka alla områden som de strategisk grupperna hanterar, men formas utifrån lokala förutsättningar och behov. </a:t>
            </a:r>
          </a:p>
          <a:p>
            <a:endParaRPr lang="sv-SE" dirty="0"/>
          </a:p>
        </p:txBody>
      </p:sp>
      <p:sp>
        <p:nvSpPr>
          <p:cNvPr id="4" name="Platshållare för bildnummer 3"/>
          <p:cNvSpPr>
            <a:spLocks noGrp="1"/>
          </p:cNvSpPr>
          <p:nvPr>
            <p:ph type="sldNum" sz="quarter" idx="5"/>
          </p:nvPr>
        </p:nvSpPr>
        <p:spPr/>
        <p:txBody>
          <a:bodyPr/>
          <a:lstStyle/>
          <a:p>
            <a:fld id="{76E64C30-1353-400E-BB66-143AC3C6F492}" type="slidenum">
              <a:rPr lang="sv-SE" smtClean="0"/>
              <a:t>1</a:t>
            </a:fld>
            <a:endParaRPr lang="sv-SE"/>
          </a:p>
        </p:txBody>
      </p:sp>
    </p:spTree>
    <p:extLst>
      <p:ext uri="{BB962C8B-B14F-4D97-AF65-F5344CB8AC3E}">
        <p14:creationId xmlns:p14="http://schemas.microsoft.com/office/powerpoint/2010/main" val="2000572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_lilarosa">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3CCEC91-6C0B-36D9-8F5A-939D719080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560" r="731" b="36440"/>
          <a:stretch/>
        </p:blipFill>
        <p:spPr>
          <a:xfrm>
            <a:off x="0" y="2278968"/>
            <a:ext cx="12191999" cy="4684539"/>
          </a:xfrm>
          <a:prstGeom prst="rect">
            <a:avLst/>
          </a:prstGeom>
        </p:spPr>
      </p:pic>
      <p:sp>
        <p:nvSpPr>
          <p:cNvPr id="5" name="Rubrik 1">
            <a:extLst>
              <a:ext uri="{FF2B5EF4-FFF2-40B4-BE49-F238E27FC236}">
                <a16:creationId xmlns:a16="http://schemas.microsoft.com/office/drawing/2014/main" id="{E456C7AF-705B-AE58-5234-661D52EFA64B}"/>
              </a:ext>
            </a:extLst>
          </p:cNvPr>
          <p:cNvSpPr>
            <a:spLocks noGrp="1"/>
          </p:cNvSpPr>
          <p:nvPr>
            <p:ph type="ctrTitle" hasCustomPrompt="1"/>
          </p:nvPr>
        </p:nvSpPr>
        <p:spPr>
          <a:xfrm>
            <a:off x="1059051" y="4235553"/>
            <a:ext cx="8348420" cy="879651"/>
          </a:xfrm>
        </p:spPr>
        <p:txBody>
          <a:bodyPr anchor="b"/>
          <a:lstStyle>
            <a:lvl1pPr algn="l">
              <a:lnSpc>
                <a:spcPct val="100000"/>
              </a:lnSpc>
              <a:defRPr sz="4800">
                <a:solidFill>
                  <a:schemeClr val="bg1"/>
                </a:solidFill>
              </a:defRPr>
            </a:lvl1pPr>
          </a:lstStyle>
          <a:p>
            <a:r>
              <a:rPr lang="sv-SE" dirty="0"/>
              <a:t>Rubrik</a:t>
            </a:r>
          </a:p>
        </p:txBody>
      </p:sp>
      <p:sp>
        <p:nvSpPr>
          <p:cNvPr id="6" name="Underrubrik 2">
            <a:extLst>
              <a:ext uri="{FF2B5EF4-FFF2-40B4-BE49-F238E27FC236}">
                <a16:creationId xmlns:a16="http://schemas.microsoft.com/office/drawing/2014/main" id="{DE4A1091-C7EA-3FA3-444F-AE538B373096}"/>
              </a:ext>
            </a:extLst>
          </p:cNvPr>
          <p:cNvSpPr>
            <a:spLocks noGrp="1"/>
          </p:cNvSpPr>
          <p:nvPr>
            <p:ph type="subTitle" idx="1"/>
          </p:nvPr>
        </p:nvSpPr>
        <p:spPr>
          <a:xfrm>
            <a:off x="1059051" y="5167771"/>
            <a:ext cx="8348420" cy="707602"/>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7" name="Bildobjekt 6">
            <a:extLst>
              <a:ext uri="{FF2B5EF4-FFF2-40B4-BE49-F238E27FC236}">
                <a16:creationId xmlns:a16="http://schemas.microsoft.com/office/drawing/2014/main" id="{5A48654F-6CB2-7D2E-DFC0-5541BC777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943" y="5670198"/>
            <a:ext cx="1827276" cy="715441"/>
          </a:xfrm>
          <a:prstGeom prst="rect">
            <a:avLst/>
          </a:prstGeom>
        </p:spPr>
      </p:pic>
      <p:sp>
        <p:nvSpPr>
          <p:cNvPr id="8" name="Platshållare för bild 13">
            <a:extLst>
              <a:ext uri="{FF2B5EF4-FFF2-40B4-BE49-F238E27FC236}">
                <a16:creationId xmlns:a16="http://schemas.microsoft.com/office/drawing/2014/main" id="{3392A9B6-6FEB-0154-96FA-EF13FDA9CFCE}"/>
              </a:ext>
            </a:extLst>
          </p:cNvPr>
          <p:cNvSpPr>
            <a:spLocks noGrp="1"/>
          </p:cNvSpPr>
          <p:nvPr>
            <p:ph type="pic" sz="quarter" idx="10"/>
          </p:nvPr>
        </p:nvSpPr>
        <p:spPr>
          <a:xfrm>
            <a:off x="1" y="-3176"/>
            <a:ext cx="12195566" cy="4161355"/>
          </a:xfrm>
          <a:custGeom>
            <a:avLst/>
            <a:gdLst>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21175 w 11820525"/>
              <a:gd name="connsiteY6" fmla="*/ 1543232 h 3520829"/>
              <a:gd name="connsiteX7" fmla="*/ 0 w 11820525"/>
              <a:gd name="connsiteY7" fmla="*/ 1550426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21175 w 11820525"/>
              <a:gd name="connsiteY6" fmla="*/ 1543232 h 3520829"/>
              <a:gd name="connsiteX7" fmla="*/ 0 w 11820525"/>
              <a:gd name="connsiteY7" fmla="*/ 1806458 h 3520829"/>
              <a:gd name="connsiteX8" fmla="*/ 0 w 11820525"/>
              <a:gd name="connsiteY8" fmla="*/ 0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1129589 w 11820525"/>
              <a:gd name="connsiteY6" fmla="*/ 1910378 h 3520829"/>
              <a:gd name="connsiteX7" fmla="*/ 0 w 11820525"/>
              <a:gd name="connsiteY7" fmla="*/ 1806458 h 3520829"/>
              <a:gd name="connsiteX8" fmla="*/ 0 w 11820525"/>
              <a:gd name="connsiteY8" fmla="*/ 0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1129589 w 11820525"/>
              <a:gd name="connsiteY6" fmla="*/ 1910378 h 3520829"/>
              <a:gd name="connsiteX7" fmla="*/ 6927 w 11820525"/>
              <a:gd name="connsiteY7" fmla="*/ 1778749 h 3520829"/>
              <a:gd name="connsiteX8" fmla="*/ 0 w 11820525"/>
              <a:gd name="connsiteY8" fmla="*/ 0 h 3520829"/>
              <a:gd name="connsiteX0" fmla="*/ 0 w 11820525"/>
              <a:gd name="connsiteY0" fmla="*/ 0 h 2234272"/>
              <a:gd name="connsiteX1" fmla="*/ 11820525 w 11820525"/>
              <a:gd name="connsiteY1" fmla="*/ 0 h 2234272"/>
              <a:gd name="connsiteX2" fmla="*/ 11820525 w 11820525"/>
              <a:gd name="connsiteY2" fmla="*/ 1875290 h 2234272"/>
              <a:gd name="connsiteX3" fmla="*/ 11521256 w 11820525"/>
              <a:gd name="connsiteY3" fmla="*/ 1955928 h 2234272"/>
              <a:gd name="connsiteX4" fmla="*/ 7513468 w 11820525"/>
              <a:gd name="connsiteY4" fmla="*/ 2218259 h 2234272"/>
              <a:gd name="connsiteX5" fmla="*/ 6899841 w 11820525"/>
              <a:gd name="connsiteY5" fmla="*/ 1908160 h 2234272"/>
              <a:gd name="connsiteX6" fmla="*/ 1129589 w 11820525"/>
              <a:gd name="connsiteY6" fmla="*/ 1910378 h 2234272"/>
              <a:gd name="connsiteX7" fmla="*/ 6927 w 11820525"/>
              <a:gd name="connsiteY7" fmla="*/ 1778749 h 2234272"/>
              <a:gd name="connsiteX8" fmla="*/ 0 w 11820525"/>
              <a:gd name="connsiteY8" fmla="*/ 0 h 2234272"/>
              <a:gd name="connsiteX0" fmla="*/ 0 w 11820525"/>
              <a:gd name="connsiteY0" fmla="*/ 0 h 2858029"/>
              <a:gd name="connsiteX1" fmla="*/ 11820525 w 11820525"/>
              <a:gd name="connsiteY1" fmla="*/ 0 h 2858029"/>
              <a:gd name="connsiteX2" fmla="*/ 11820525 w 11820525"/>
              <a:gd name="connsiteY2" fmla="*/ 1875290 h 2858029"/>
              <a:gd name="connsiteX3" fmla="*/ 11521256 w 11820525"/>
              <a:gd name="connsiteY3" fmla="*/ 1955928 h 2858029"/>
              <a:gd name="connsiteX4" fmla="*/ 7513468 w 11820525"/>
              <a:gd name="connsiteY4" fmla="*/ 2218259 h 2858029"/>
              <a:gd name="connsiteX5" fmla="*/ 6899841 w 11820525"/>
              <a:gd name="connsiteY5" fmla="*/ 1908160 h 2858029"/>
              <a:gd name="connsiteX6" fmla="*/ 3789781 w 11820525"/>
              <a:gd name="connsiteY6" fmla="*/ 2858029 h 2858029"/>
              <a:gd name="connsiteX7" fmla="*/ 6927 w 11820525"/>
              <a:gd name="connsiteY7" fmla="*/ 1778749 h 2858029"/>
              <a:gd name="connsiteX8" fmla="*/ 0 w 11820525"/>
              <a:gd name="connsiteY8" fmla="*/ 0 h 2858029"/>
              <a:gd name="connsiteX0" fmla="*/ 0 w 11820525"/>
              <a:gd name="connsiteY0" fmla="*/ 0 h 3265712"/>
              <a:gd name="connsiteX1" fmla="*/ 11820525 w 11820525"/>
              <a:gd name="connsiteY1" fmla="*/ 0 h 3265712"/>
              <a:gd name="connsiteX2" fmla="*/ 11820525 w 11820525"/>
              <a:gd name="connsiteY2" fmla="*/ 1875290 h 3265712"/>
              <a:gd name="connsiteX3" fmla="*/ 11521256 w 11820525"/>
              <a:gd name="connsiteY3" fmla="*/ 1955928 h 3265712"/>
              <a:gd name="connsiteX4" fmla="*/ 9907640 w 11820525"/>
              <a:gd name="connsiteY4" fmla="*/ 3265663 h 3265712"/>
              <a:gd name="connsiteX5" fmla="*/ 6899841 w 11820525"/>
              <a:gd name="connsiteY5" fmla="*/ 1908160 h 3265712"/>
              <a:gd name="connsiteX6" fmla="*/ 3789781 w 11820525"/>
              <a:gd name="connsiteY6" fmla="*/ 2858029 h 3265712"/>
              <a:gd name="connsiteX7" fmla="*/ 6927 w 11820525"/>
              <a:gd name="connsiteY7" fmla="*/ 1778749 h 3265712"/>
              <a:gd name="connsiteX8" fmla="*/ 0 w 11820525"/>
              <a:gd name="connsiteY8" fmla="*/ 0 h 3265712"/>
              <a:gd name="connsiteX0" fmla="*/ 0 w 11820525"/>
              <a:gd name="connsiteY0" fmla="*/ 0 h 3304350"/>
              <a:gd name="connsiteX1" fmla="*/ 11820525 w 11820525"/>
              <a:gd name="connsiteY1" fmla="*/ 0 h 3304350"/>
              <a:gd name="connsiteX2" fmla="*/ 11820525 w 11820525"/>
              <a:gd name="connsiteY2" fmla="*/ 1875290 h 3304350"/>
              <a:gd name="connsiteX3" fmla="*/ 11255237 w 11820525"/>
              <a:gd name="connsiteY3" fmla="*/ 2770575 h 3304350"/>
              <a:gd name="connsiteX4" fmla="*/ 9907640 w 11820525"/>
              <a:gd name="connsiteY4" fmla="*/ 3265663 h 3304350"/>
              <a:gd name="connsiteX5" fmla="*/ 6899841 w 11820525"/>
              <a:gd name="connsiteY5" fmla="*/ 1908160 h 3304350"/>
              <a:gd name="connsiteX6" fmla="*/ 3789781 w 11820525"/>
              <a:gd name="connsiteY6" fmla="*/ 2858029 h 3304350"/>
              <a:gd name="connsiteX7" fmla="*/ 6927 w 11820525"/>
              <a:gd name="connsiteY7" fmla="*/ 1778749 h 3304350"/>
              <a:gd name="connsiteX8" fmla="*/ 0 w 11820525"/>
              <a:gd name="connsiteY8" fmla="*/ 0 h 3304350"/>
              <a:gd name="connsiteX0" fmla="*/ 0 w 11820525"/>
              <a:gd name="connsiteY0" fmla="*/ 0 h 3304350"/>
              <a:gd name="connsiteX1" fmla="*/ 11820525 w 11820525"/>
              <a:gd name="connsiteY1" fmla="*/ 0 h 3304350"/>
              <a:gd name="connsiteX2" fmla="*/ 11820525 w 11820525"/>
              <a:gd name="connsiteY2" fmla="*/ 2473807 h 3304350"/>
              <a:gd name="connsiteX3" fmla="*/ 11255237 w 11820525"/>
              <a:gd name="connsiteY3" fmla="*/ 2770575 h 3304350"/>
              <a:gd name="connsiteX4" fmla="*/ 9907640 w 11820525"/>
              <a:gd name="connsiteY4" fmla="*/ 3265663 h 3304350"/>
              <a:gd name="connsiteX5" fmla="*/ 6899841 w 11820525"/>
              <a:gd name="connsiteY5" fmla="*/ 1908160 h 3304350"/>
              <a:gd name="connsiteX6" fmla="*/ 3789781 w 11820525"/>
              <a:gd name="connsiteY6" fmla="*/ 2858029 h 3304350"/>
              <a:gd name="connsiteX7" fmla="*/ 6927 w 11820525"/>
              <a:gd name="connsiteY7" fmla="*/ 1778749 h 3304350"/>
              <a:gd name="connsiteX8" fmla="*/ 0 w 11820525"/>
              <a:gd name="connsiteY8" fmla="*/ 0 h 3304350"/>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4225"/>
              <a:gd name="connsiteX1" fmla="*/ 11820525 w 11820525"/>
              <a:gd name="connsiteY1" fmla="*/ 0 h 3304225"/>
              <a:gd name="connsiteX2" fmla="*/ 11820525 w 11820525"/>
              <a:gd name="connsiteY2" fmla="*/ 2473807 h 3304225"/>
              <a:gd name="connsiteX3" fmla="*/ 11255237 w 11820525"/>
              <a:gd name="connsiteY3" fmla="*/ 2770575 h 3304225"/>
              <a:gd name="connsiteX4" fmla="*/ 9907640 w 11820525"/>
              <a:gd name="connsiteY4" fmla="*/ 3265663 h 3304225"/>
              <a:gd name="connsiteX5" fmla="*/ 7651755 w 11820525"/>
              <a:gd name="connsiteY5" fmla="*/ 1910195 h 3304225"/>
              <a:gd name="connsiteX6" fmla="*/ 4125698 w 11820525"/>
              <a:gd name="connsiteY6" fmla="*/ 2895352 h 3304225"/>
              <a:gd name="connsiteX7" fmla="*/ 6927 w 11820525"/>
              <a:gd name="connsiteY7" fmla="*/ 1778749 h 3304225"/>
              <a:gd name="connsiteX8" fmla="*/ 0 w 11820525"/>
              <a:gd name="connsiteY8" fmla="*/ 0 h 3304225"/>
              <a:gd name="connsiteX0" fmla="*/ 0 w 11820525"/>
              <a:gd name="connsiteY0" fmla="*/ 0 h 3304225"/>
              <a:gd name="connsiteX1" fmla="*/ 11820525 w 11820525"/>
              <a:gd name="connsiteY1" fmla="*/ 0 h 3304225"/>
              <a:gd name="connsiteX2" fmla="*/ 11820525 w 11820525"/>
              <a:gd name="connsiteY2" fmla="*/ 2473807 h 3304225"/>
              <a:gd name="connsiteX3" fmla="*/ 11255237 w 11820525"/>
              <a:gd name="connsiteY3" fmla="*/ 2770575 h 3304225"/>
              <a:gd name="connsiteX4" fmla="*/ 9907640 w 11820525"/>
              <a:gd name="connsiteY4" fmla="*/ 3265663 h 3304225"/>
              <a:gd name="connsiteX5" fmla="*/ 7651755 w 11820525"/>
              <a:gd name="connsiteY5" fmla="*/ 1910195 h 3304225"/>
              <a:gd name="connsiteX6" fmla="*/ 4125698 w 11820525"/>
              <a:gd name="connsiteY6" fmla="*/ 2895352 h 3304225"/>
              <a:gd name="connsiteX7" fmla="*/ 6927 w 11820525"/>
              <a:gd name="connsiteY7" fmla="*/ 1778749 h 3304225"/>
              <a:gd name="connsiteX8" fmla="*/ 0 w 11820525"/>
              <a:gd name="connsiteY8" fmla="*/ 0 h 3304225"/>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315837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3654"/>
              <a:gd name="connsiteX1" fmla="*/ 11820525 w 11820525"/>
              <a:gd name="connsiteY1" fmla="*/ 0 h 3303654"/>
              <a:gd name="connsiteX2" fmla="*/ 11820525 w 11820525"/>
              <a:gd name="connsiteY2" fmla="*/ 2473807 h 3303654"/>
              <a:gd name="connsiteX3" fmla="*/ 11255237 w 11820525"/>
              <a:gd name="connsiteY3" fmla="*/ 2770575 h 3303654"/>
              <a:gd name="connsiteX4" fmla="*/ 9907640 w 11820525"/>
              <a:gd name="connsiteY4" fmla="*/ 3265663 h 3303654"/>
              <a:gd name="connsiteX5" fmla="*/ 7633092 w 11820525"/>
              <a:gd name="connsiteY5" fmla="*/ 1919526 h 3303654"/>
              <a:gd name="connsiteX6" fmla="*/ 4125698 w 11820525"/>
              <a:gd name="connsiteY6" fmla="*/ 2895352 h 3303654"/>
              <a:gd name="connsiteX7" fmla="*/ 6927 w 11820525"/>
              <a:gd name="connsiteY7" fmla="*/ 1778749 h 3303654"/>
              <a:gd name="connsiteX8" fmla="*/ 0 w 11820525"/>
              <a:gd name="connsiteY8" fmla="*/ 0 h 3303654"/>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907640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599715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599715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265792"/>
              <a:gd name="connsiteX1" fmla="*/ 11820525 w 11820525"/>
              <a:gd name="connsiteY1" fmla="*/ 0 h 3265792"/>
              <a:gd name="connsiteX2" fmla="*/ 11820525 w 11820525"/>
              <a:gd name="connsiteY2" fmla="*/ 2473807 h 3265792"/>
              <a:gd name="connsiteX3" fmla="*/ 11255237 w 11820525"/>
              <a:gd name="connsiteY3" fmla="*/ 2770575 h 3265792"/>
              <a:gd name="connsiteX4" fmla="*/ 9599715 w 11820525"/>
              <a:gd name="connsiteY4" fmla="*/ 3265663 h 3265792"/>
              <a:gd name="connsiteX5" fmla="*/ 7035905 w 11820525"/>
              <a:gd name="connsiteY5" fmla="*/ 1900864 h 3265792"/>
              <a:gd name="connsiteX6" fmla="*/ 4125698 w 11820525"/>
              <a:gd name="connsiteY6" fmla="*/ 2895352 h 3265792"/>
              <a:gd name="connsiteX7" fmla="*/ 6927 w 11820525"/>
              <a:gd name="connsiteY7" fmla="*/ 1778749 h 3265792"/>
              <a:gd name="connsiteX8" fmla="*/ 0 w 11820525"/>
              <a:gd name="connsiteY8" fmla="*/ 0 h 3265792"/>
              <a:gd name="connsiteX0" fmla="*/ 0 w 11820525"/>
              <a:gd name="connsiteY0" fmla="*/ 0 h 3282248"/>
              <a:gd name="connsiteX1" fmla="*/ 11820525 w 11820525"/>
              <a:gd name="connsiteY1" fmla="*/ 0 h 3282248"/>
              <a:gd name="connsiteX2" fmla="*/ 11820525 w 11820525"/>
              <a:gd name="connsiteY2" fmla="*/ 2473807 h 3282248"/>
              <a:gd name="connsiteX3" fmla="*/ 11255237 w 11820525"/>
              <a:gd name="connsiteY3" fmla="*/ 2770575 h 3282248"/>
              <a:gd name="connsiteX4" fmla="*/ 9599715 w 11820525"/>
              <a:gd name="connsiteY4" fmla="*/ 3265663 h 3282248"/>
              <a:gd name="connsiteX5" fmla="*/ 7035905 w 11820525"/>
              <a:gd name="connsiteY5" fmla="*/ 1900864 h 3282248"/>
              <a:gd name="connsiteX6" fmla="*/ 4125698 w 11820525"/>
              <a:gd name="connsiteY6" fmla="*/ 2895352 h 3282248"/>
              <a:gd name="connsiteX7" fmla="*/ 6927 w 11820525"/>
              <a:gd name="connsiteY7" fmla="*/ 1778749 h 3282248"/>
              <a:gd name="connsiteX8" fmla="*/ 0 w 11820525"/>
              <a:gd name="connsiteY8" fmla="*/ 0 h 3282248"/>
              <a:gd name="connsiteX0" fmla="*/ 0 w 11820525"/>
              <a:gd name="connsiteY0" fmla="*/ 0 h 3282248"/>
              <a:gd name="connsiteX1" fmla="*/ 11820525 w 11820525"/>
              <a:gd name="connsiteY1" fmla="*/ 0 h 3282248"/>
              <a:gd name="connsiteX2" fmla="*/ 11820525 w 11820525"/>
              <a:gd name="connsiteY2" fmla="*/ 2473807 h 3282248"/>
              <a:gd name="connsiteX3" fmla="*/ 11255237 w 11820525"/>
              <a:gd name="connsiteY3" fmla="*/ 2770575 h 3282248"/>
              <a:gd name="connsiteX4" fmla="*/ 9599715 w 11820525"/>
              <a:gd name="connsiteY4" fmla="*/ 3265663 h 3282248"/>
              <a:gd name="connsiteX5" fmla="*/ 7035905 w 11820525"/>
              <a:gd name="connsiteY5" fmla="*/ 1900864 h 3282248"/>
              <a:gd name="connsiteX6" fmla="*/ 4125698 w 11820525"/>
              <a:gd name="connsiteY6" fmla="*/ 2895352 h 3282248"/>
              <a:gd name="connsiteX7" fmla="*/ 6927 w 11820525"/>
              <a:gd name="connsiteY7" fmla="*/ 1778749 h 3282248"/>
              <a:gd name="connsiteX8" fmla="*/ 0 w 11820525"/>
              <a:gd name="connsiteY8" fmla="*/ 0 h 3282248"/>
              <a:gd name="connsiteX0" fmla="*/ 0 w 11820525"/>
              <a:gd name="connsiteY0" fmla="*/ 0 h 3265663"/>
              <a:gd name="connsiteX1" fmla="*/ 11820525 w 11820525"/>
              <a:gd name="connsiteY1" fmla="*/ 0 h 3265663"/>
              <a:gd name="connsiteX2" fmla="*/ 11820525 w 11820525"/>
              <a:gd name="connsiteY2" fmla="*/ 2473807 h 3265663"/>
              <a:gd name="connsiteX3" fmla="*/ 9599715 w 11820525"/>
              <a:gd name="connsiteY3" fmla="*/ 3265663 h 3265663"/>
              <a:gd name="connsiteX4" fmla="*/ 7035905 w 11820525"/>
              <a:gd name="connsiteY4" fmla="*/ 1900864 h 3265663"/>
              <a:gd name="connsiteX5" fmla="*/ 4125698 w 11820525"/>
              <a:gd name="connsiteY5" fmla="*/ 2895352 h 3265663"/>
              <a:gd name="connsiteX6" fmla="*/ 6927 w 11820525"/>
              <a:gd name="connsiteY6" fmla="*/ 1778749 h 3265663"/>
              <a:gd name="connsiteX7" fmla="*/ 0 w 11820525"/>
              <a:gd name="connsiteY7" fmla="*/ 0 h 3265663"/>
              <a:gd name="connsiteX0" fmla="*/ 0 w 11820525"/>
              <a:gd name="connsiteY0" fmla="*/ 0 h 3268817"/>
              <a:gd name="connsiteX1" fmla="*/ 11820525 w 11820525"/>
              <a:gd name="connsiteY1" fmla="*/ 0 h 3268817"/>
              <a:gd name="connsiteX2" fmla="*/ 11820525 w 11820525"/>
              <a:gd name="connsiteY2" fmla="*/ 2473807 h 3268817"/>
              <a:gd name="connsiteX3" fmla="*/ 9599715 w 11820525"/>
              <a:gd name="connsiteY3" fmla="*/ 3265663 h 3268817"/>
              <a:gd name="connsiteX4" fmla="*/ 7035905 w 11820525"/>
              <a:gd name="connsiteY4" fmla="*/ 1900864 h 3268817"/>
              <a:gd name="connsiteX5" fmla="*/ 4125698 w 11820525"/>
              <a:gd name="connsiteY5" fmla="*/ 2895352 h 3268817"/>
              <a:gd name="connsiteX6" fmla="*/ 6927 w 11820525"/>
              <a:gd name="connsiteY6" fmla="*/ 1778749 h 3268817"/>
              <a:gd name="connsiteX7" fmla="*/ 0 w 11820525"/>
              <a:gd name="connsiteY7" fmla="*/ 0 h 3268817"/>
              <a:gd name="connsiteX0" fmla="*/ 0 w 11820525"/>
              <a:gd name="connsiteY0" fmla="*/ 0 h 3268817"/>
              <a:gd name="connsiteX1" fmla="*/ 11820525 w 11820525"/>
              <a:gd name="connsiteY1" fmla="*/ 0 h 3268817"/>
              <a:gd name="connsiteX2" fmla="*/ 11820525 w 11820525"/>
              <a:gd name="connsiteY2" fmla="*/ 2473807 h 3268817"/>
              <a:gd name="connsiteX3" fmla="*/ 9599715 w 11820525"/>
              <a:gd name="connsiteY3" fmla="*/ 3265663 h 3268817"/>
              <a:gd name="connsiteX4" fmla="*/ 7035905 w 11820525"/>
              <a:gd name="connsiteY4" fmla="*/ 1900864 h 3268817"/>
              <a:gd name="connsiteX5" fmla="*/ 4125698 w 11820525"/>
              <a:gd name="connsiteY5" fmla="*/ 2895352 h 3268817"/>
              <a:gd name="connsiteX6" fmla="*/ 6927 w 11820525"/>
              <a:gd name="connsiteY6" fmla="*/ 1778749 h 3268817"/>
              <a:gd name="connsiteX7" fmla="*/ 0 w 11820525"/>
              <a:gd name="connsiteY7" fmla="*/ 0 h 3268817"/>
              <a:gd name="connsiteX0" fmla="*/ 0 w 11820525"/>
              <a:gd name="connsiteY0" fmla="*/ 0 h 3287534"/>
              <a:gd name="connsiteX1" fmla="*/ 11820525 w 11820525"/>
              <a:gd name="connsiteY1" fmla="*/ 0 h 3287534"/>
              <a:gd name="connsiteX2" fmla="*/ 11820525 w 11820525"/>
              <a:gd name="connsiteY2" fmla="*/ 2473807 h 3287534"/>
              <a:gd name="connsiteX3" fmla="*/ 9795667 w 11820525"/>
              <a:gd name="connsiteY3" fmla="*/ 3284324 h 3287534"/>
              <a:gd name="connsiteX4" fmla="*/ 7035905 w 11820525"/>
              <a:gd name="connsiteY4" fmla="*/ 1900864 h 3287534"/>
              <a:gd name="connsiteX5" fmla="*/ 4125698 w 11820525"/>
              <a:gd name="connsiteY5" fmla="*/ 2895352 h 3287534"/>
              <a:gd name="connsiteX6" fmla="*/ 6927 w 11820525"/>
              <a:gd name="connsiteY6" fmla="*/ 1778749 h 3287534"/>
              <a:gd name="connsiteX7" fmla="*/ 0 w 11820525"/>
              <a:gd name="connsiteY7" fmla="*/ 0 h 3287534"/>
              <a:gd name="connsiteX0" fmla="*/ 0 w 11820525"/>
              <a:gd name="connsiteY0" fmla="*/ 0 h 3291007"/>
              <a:gd name="connsiteX1" fmla="*/ 11820525 w 11820525"/>
              <a:gd name="connsiteY1" fmla="*/ 0 h 3291007"/>
              <a:gd name="connsiteX2" fmla="*/ 11820525 w 11820525"/>
              <a:gd name="connsiteY2" fmla="*/ 2473807 h 3291007"/>
              <a:gd name="connsiteX3" fmla="*/ 9795667 w 11820525"/>
              <a:gd name="connsiteY3" fmla="*/ 3284324 h 3291007"/>
              <a:gd name="connsiteX4" fmla="*/ 7035905 w 11820525"/>
              <a:gd name="connsiteY4" fmla="*/ 1900864 h 3291007"/>
              <a:gd name="connsiteX5" fmla="*/ 4125698 w 11820525"/>
              <a:gd name="connsiteY5" fmla="*/ 2895352 h 3291007"/>
              <a:gd name="connsiteX6" fmla="*/ 6927 w 11820525"/>
              <a:gd name="connsiteY6" fmla="*/ 1778749 h 3291007"/>
              <a:gd name="connsiteX7" fmla="*/ 0 w 11820525"/>
              <a:gd name="connsiteY7" fmla="*/ 0 h 3291007"/>
              <a:gd name="connsiteX0" fmla="*/ 0 w 11820525"/>
              <a:gd name="connsiteY0" fmla="*/ 0 h 3294123"/>
              <a:gd name="connsiteX1" fmla="*/ 11820525 w 11820525"/>
              <a:gd name="connsiteY1" fmla="*/ 0 h 3294123"/>
              <a:gd name="connsiteX2" fmla="*/ 11820525 w 11820525"/>
              <a:gd name="connsiteY2" fmla="*/ 2473807 h 3294123"/>
              <a:gd name="connsiteX3" fmla="*/ 9795667 w 11820525"/>
              <a:gd name="connsiteY3" fmla="*/ 3284324 h 3294123"/>
              <a:gd name="connsiteX4" fmla="*/ 7035905 w 11820525"/>
              <a:gd name="connsiteY4" fmla="*/ 1900864 h 3294123"/>
              <a:gd name="connsiteX5" fmla="*/ 4125698 w 11820525"/>
              <a:gd name="connsiteY5" fmla="*/ 2895352 h 3294123"/>
              <a:gd name="connsiteX6" fmla="*/ 6927 w 11820525"/>
              <a:gd name="connsiteY6" fmla="*/ 1778749 h 3294123"/>
              <a:gd name="connsiteX7" fmla="*/ 0 w 11820525"/>
              <a:gd name="connsiteY7" fmla="*/ 0 h 3294123"/>
              <a:gd name="connsiteX0" fmla="*/ 0 w 11820525"/>
              <a:gd name="connsiteY0" fmla="*/ 0 h 3289891"/>
              <a:gd name="connsiteX1" fmla="*/ 11820525 w 11820525"/>
              <a:gd name="connsiteY1" fmla="*/ 0 h 3289891"/>
              <a:gd name="connsiteX2" fmla="*/ 11820525 w 11820525"/>
              <a:gd name="connsiteY2" fmla="*/ 2473807 h 3289891"/>
              <a:gd name="connsiteX3" fmla="*/ 9795667 w 11820525"/>
              <a:gd name="connsiteY3" fmla="*/ 3284324 h 3289891"/>
              <a:gd name="connsiteX4" fmla="*/ 7035905 w 11820525"/>
              <a:gd name="connsiteY4" fmla="*/ 1900864 h 3289891"/>
              <a:gd name="connsiteX5" fmla="*/ 4125698 w 11820525"/>
              <a:gd name="connsiteY5" fmla="*/ 2895352 h 3289891"/>
              <a:gd name="connsiteX6" fmla="*/ 6927 w 11820525"/>
              <a:gd name="connsiteY6" fmla="*/ 1778749 h 3289891"/>
              <a:gd name="connsiteX7" fmla="*/ 0 w 11820525"/>
              <a:gd name="connsiteY7" fmla="*/ 0 h 3289891"/>
              <a:gd name="connsiteX0" fmla="*/ 0 w 11820525"/>
              <a:gd name="connsiteY0" fmla="*/ 0 h 3289391"/>
              <a:gd name="connsiteX1" fmla="*/ 11820525 w 11820525"/>
              <a:gd name="connsiteY1" fmla="*/ 0 h 3289391"/>
              <a:gd name="connsiteX2" fmla="*/ 11820525 w 11820525"/>
              <a:gd name="connsiteY2" fmla="*/ 2473807 h 3289391"/>
              <a:gd name="connsiteX3" fmla="*/ 9795667 w 11820525"/>
              <a:gd name="connsiteY3" fmla="*/ 3284324 h 3289391"/>
              <a:gd name="connsiteX4" fmla="*/ 7035905 w 11820525"/>
              <a:gd name="connsiteY4" fmla="*/ 1900864 h 3289391"/>
              <a:gd name="connsiteX5" fmla="*/ 4125698 w 11820525"/>
              <a:gd name="connsiteY5" fmla="*/ 2895352 h 3289391"/>
              <a:gd name="connsiteX6" fmla="*/ 6927 w 11820525"/>
              <a:gd name="connsiteY6" fmla="*/ 1778749 h 3289391"/>
              <a:gd name="connsiteX7" fmla="*/ 0 w 11820525"/>
              <a:gd name="connsiteY7" fmla="*/ 0 h 3289391"/>
              <a:gd name="connsiteX0" fmla="*/ 0 w 11820525"/>
              <a:gd name="connsiteY0" fmla="*/ 0 h 3289507"/>
              <a:gd name="connsiteX1" fmla="*/ 11820525 w 11820525"/>
              <a:gd name="connsiteY1" fmla="*/ 0 h 3289507"/>
              <a:gd name="connsiteX2" fmla="*/ 11820525 w 11820525"/>
              <a:gd name="connsiteY2" fmla="*/ 2473807 h 3289507"/>
              <a:gd name="connsiteX3" fmla="*/ 9795667 w 11820525"/>
              <a:gd name="connsiteY3" fmla="*/ 3284324 h 3289507"/>
              <a:gd name="connsiteX4" fmla="*/ 7035905 w 11820525"/>
              <a:gd name="connsiteY4" fmla="*/ 1900864 h 3289507"/>
              <a:gd name="connsiteX5" fmla="*/ 4125698 w 11820525"/>
              <a:gd name="connsiteY5" fmla="*/ 2895352 h 3289507"/>
              <a:gd name="connsiteX6" fmla="*/ 6927 w 11820525"/>
              <a:gd name="connsiteY6" fmla="*/ 1778749 h 3289507"/>
              <a:gd name="connsiteX7" fmla="*/ 0 w 11820525"/>
              <a:gd name="connsiteY7" fmla="*/ 0 h 3289507"/>
              <a:gd name="connsiteX0" fmla="*/ 0 w 11820525"/>
              <a:gd name="connsiteY0" fmla="*/ 0 h 3289507"/>
              <a:gd name="connsiteX1" fmla="*/ 11820525 w 11820525"/>
              <a:gd name="connsiteY1" fmla="*/ 0 h 3289507"/>
              <a:gd name="connsiteX2" fmla="*/ 11820525 w 11820525"/>
              <a:gd name="connsiteY2" fmla="*/ 2473807 h 3289507"/>
              <a:gd name="connsiteX3" fmla="*/ 9795667 w 11820525"/>
              <a:gd name="connsiteY3" fmla="*/ 3284324 h 3289507"/>
              <a:gd name="connsiteX4" fmla="*/ 7035905 w 11820525"/>
              <a:gd name="connsiteY4" fmla="*/ 1900864 h 3289507"/>
              <a:gd name="connsiteX5" fmla="*/ 4125698 w 11820525"/>
              <a:gd name="connsiteY5" fmla="*/ 2895352 h 3289507"/>
              <a:gd name="connsiteX6" fmla="*/ 6927 w 11820525"/>
              <a:gd name="connsiteY6" fmla="*/ 1778749 h 3289507"/>
              <a:gd name="connsiteX7" fmla="*/ 0 w 11820525"/>
              <a:gd name="connsiteY7" fmla="*/ 0 h 3289507"/>
              <a:gd name="connsiteX0" fmla="*/ 0 w 11820525"/>
              <a:gd name="connsiteY0" fmla="*/ 0 h 3288048"/>
              <a:gd name="connsiteX1" fmla="*/ 11820525 w 11820525"/>
              <a:gd name="connsiteY1" fmla="*/ 0 h 3288048"/>
              <a:gd name="connsiteX2" fmla="*/ 11820525 w 11820525"/>
              <a:gd name="connsiteY2" fmla="*/ 2473807 h 3288048"/>
              <a:gd name="connsiteX3" fmla="*/ 9795667 w 11820525"/>
              <a:gd name="connsiteY3" fmla="*/ 3284324 h 3288048"/>
              <a:gd name="connsiteX4" fmla="*/ 8604085 w 11820525"/>
              <a:gd name="connsiteY4" fmla="*/ 2738923 h 3288048"/>
              <a:gd name="connsiteX5" fmla="*/ 7035905 w 11820525"/>
              <a:gd name="connsiteY5" fmla="*/ 1900864 h 3288048"/>
              <a:gd name="connsiteX6" fmla="*/ 4125698 w 11820525"/>
              <a:gd name="connsiteY6" fmla="*/ 2895352 h 3288048"/>
              <a:gd name="connsiteX7" fmla="*/ 6927 w 11820525"/>
              <a:gd name="connsiteY7" fmla="*/ 1778749 h 3288048"/>
              <a:gd name="connsiteX8" fmla="*/ 0 w 11820525"/>
              <a:gd name="connsiteY8" fmla="*/ 0 h 3288048"/>
              <a:gd name="connsiteX0" fmla="*/ 0 w 11820525"/>
              <a:gd name="connsiteY0" fmla="*/ 0 h 3285665"/>
              <a:gd name="connsiteX1" fmla="*/ 11820525 w 11820525"/>
              <a:gd name="connsiteY1" fmla="*/ 0 h 3285665"/>
              <a:gd name="connsiteX2" fmla="*/ 11820525 w 11820525"/>
              <a:gd name="connsiteY2" fmla="*/ 2473807 h 3285665"/>
              <a:gd name="connsiteX3" fmla="*/ 9795667 w 11820525"/>
              <a:gd name="connsiteY3" fmla="*/ 3284324 h 3285665"/>
              <a:gd name="connsiteX4" fmla="*/ 8436126 w 11820525"/>
              <a:gd name="connsiteY4" fmla="*/ 2645617 h 3285665"/>
              <a:gd name="connsiteX5" fmla="*/ 7035905 w 11820525"/>
              <a:gd name="connsiteY5" fmla="*/ 1900864 h 3285665"/>
              <a:gd name="connsiteX6" fmla="*/ 4125698 w 11820525"/>
              <a:gd name="connsiteY6" fmla="*/ 2895352 h 3285665"/>
              <a:gd name="connsiteX7" fmla="*/ 6927 w 11820525"/>
              <a:gd name="connsiteY7" fmla="*/ 1778749 h 3285665"/>
              <a:gd name="connsiteX8" fmla="*/ 0 w 11820525"/>
              <a:gd name="connsiteY8" fmla="*/ 0 h 3285665"/>
              <a:gd name="connsiteX0" fmla="*/ 0 w 11820525"/>
              <a:gd name="connsiteY0" fmla="*/ 0 h 3285665"/>
              <a:gd name="connsiteX1" fmla="*/ 11820525 w 11820525"/>
              <a:gd name="connsiteY1" fmla="*/ 0 h 3285665"/>
              <a:gd name="connsiteX2" fmla="*/ 11820525 w 11820525"/>
              <a:gd name="connsiteY2" fmla="*/ 2473807 h 3285665"/>
              <a:gd name="connsiteX3" fmla="*/ 9795667 w 11820525"/>
              <a:gd name="connsiteY3" fmla="*/ 3284324 h 3285665"/>
              <a:gd name="connsiteX4" fmla="*/ 8436126 w 11820525"/>
              <a:gd name="connsiteY4" fmla="*/ 2645617 h 3285665"/>
              <a:gd name="connsiteX5" fmla="*/ 7035905 w 11820525"/>
              <a:gd name="connsiteY5" fmla="*/ 1900864 h 3285665"/>
              <a:gd name="connsiteX6" fmla="*/ 4125698 w 11820525"/>
              <a:gd name="connsiteY6" fmla="*/ 2895352 h 3285665"/>
              <a:gd name="connsiteX7" fmla="*/ 6927 w 11820525"/>
              <a:gd name="connsiteY7" fmla="*/ 1778749 h 3285665"/>
              <a:gd name="connsiteX8" fmla="*/ 0 w 11820525"/>
              <a:gd name="connsiteY8" fmla="*/ 0 h 3285665"/>
              <a:gd name="connsiteX0" fmla="*/ 0 w 11820525"/>
              <a:gd name="connsiteY0" fmla="*/ 0 h 3286781"/>
              <a:gd name="connsiteX1" fmla="*/ 11820525 w 11820525"/>
              <a:gd name="connsiteY1" fmla="*/ 0 h 3286781"/>
              <a:gd name="connsiteX2" fmla="*/ 11820525 w 11820525"/>
              <a:gd name="connsiteY2" fmla="*/ 2473807 h 3286781"/>
              <a:gd name="connsiteX3" fmla="*/ 9795667 w 11820525"/>
              <a:gd name="connsiteY3" fmla="*/ 3284324 h 3286781"/>
              <a:gd name="connsiteX4" fmla="*/ 8436126 w 11820525"/>
              <a:gd name="connsiteY4" fmla="*/ 2645617 h 3286781"/>
              <a:gd name="connsiteX5" fmla="*/ 7035905 w 11820525"/>
              <a:gd name="connsiteY5" fmla="*/ 1900864 h 3286781"/>
              <a:gd name="connsiteX6" fmla="*/ 4125698 w 11820525"/>
              <a:gd name="connsiteY6" fmla="*/ 2895352 h 3286781"/>
              <a:gd name="connsiteX7" fmla="*/ 6927 w 11820525"/>
              <a:gd name="connsiteY7" fmla="*/ 1778749 h 3286781"/>
              <a:gd name="connsiteX8" fmla="*/ 0 w 11820525"/>
              <a:gd name="connsiteY8" fmla="*/ 0 h 3286781"/>
              <a:gd name="connsiteX0" fmla="*/ 0 w 11820525"/>
              <a:gd name="connsiteY0" fmla="*/ 0 h 3294641"/>
              <a:gd name="connsiteX1" fmla="*/ 11820525 w 11820525"/>
              <a:gd name="connsiteY1" fmla="*/ 0 h 3294641"/>
              <a:gd name="connsiteX2" fmla="*/ 11820525 w 11820525"/>
              <a:gd name="connsiteY2" fmla="*/ 2473807 h 3294641"/>
              <a:gd name="connsiteX3" fmla="*/ 10862194 w 11820525"/>
              <a:gd name="connsiteY3" fmla="*/ 3000182 h 3294641"/>
              <a:gd name="connsiteX4" fmla="*/ 9795667 w 11820525"/>
              <a:gd name="connsiteY4" fmla="*/ 3284324 h 3294641"/>
              <a:gd name="connsiteX5" fmla="*/ 8436126 w 11820525"/>
              <a:gd name="connsiteY5" fmla="*/ 2645617 h 3294641"/>
              <a:gd name="connsiteX6" fmla="*/ 7035905 w 11820525"/>
              <a:gd name="connsiteY6" fmla="*/ 1900864 h 3294641"/>
              <a:gd name="connsiteX7" fmla="*/ 4125698 w 11820525"/>
              <a:gd name="connsiteY7" fmla="*/ 2895352 h 3294641"/>
              <a:gd name="connsiteX8" fmla="*/ 6927 w 11820525"/>
              <a:gd name="connsiteY8" fmla="*/ 1778749 h 3294641"/>
              <a:gd name="connsiteX9" fmla="*/ 0 w 11820525"/>
              <a:gd name="connsiteY9" fmla="*/ 0 h 3294641"/>
              <a:gd name="connsiteX0" fmla="*/ 0 w 11820525"/>
              <a:gd name="connsiteY0" fmla="*/ 0 h 3294641"/>
              <a:gd name="connsiteX1" fmla="*/ 11820525 w 11820525"/>
              <a:gd name="connsiteY1" fmla="*/ 0 h 3294641"/>
              <a:gd name="connsiteX2" fmla="*/ 11820525 w 11820525"/>
              <a:gd name="connsiteY2" fmla="*/ 2473807 h 3294641"/>
              <a:gd name="connsiteX3" fmla="*/ 10862194 w 11820525"/>
              <a:gd name="connsiteY3" fmla="*/ 3000182 h 3294641"/>
              <a:gd name="connsiteX4" fmla="*/ 9795667 w 11820525"/>
              <a:gd name="connsiteY4" fmla="*/ 3284324 h 3294641"/>
              <a:gd name="connsiteX5" fmla="*/ 8436126 w 11820525"/>
              <a:gd name="connsiteY5" fmla="*/ 2645617 h 3294641"/>
              <a:gd name="connsiteX6" fmla="*/ 7035905 w 11820525"/>
              <a:gd name="connsiteY6" fmla="*/ 1900864 h 3294641"/>
              <a:gd name="connsiteX7" fmla="*/ 4125698 w 11820525"/>
              <a:gd name="connsiteY7" fmla="*/ 2895352 h 3294641"/>
              <a:gd name="connsiteX8" fmla="*/ 6927 w 11820525"/>
              <a:gd name="connsiteY8" fmla="*/ 1778749 h 3294641"/>
              <a:gd name="connsiteX9" fmla="*/ 0 w 11820525"/>
              <a:gd name="connsiteY9" fmla="*/ 0 h 3294641"/>
              <a:gd name="connsiteX0" fmla="*/ 0 w 11820525"/>
              <a:gd name="connsiteY0" fmla="*/ 0 h 3296356"/>
              <a:gd name="connsiteX1" fmla="*/ 11820525 w 11820525"/>
              <a:gd name="connsiteY1" fmla="*/ 0 h 3296356"/>
              <a:gd name="connsiteX2" fmla="*/ 11820525 w 11820525"/>
              <a:gd name="connsiteY2" fmla="*/ 2473807 h 3296356"/>
              <a:gd name="connsiteX3" fmla="*/ 10899518 w 11820525"/>
              <a:gd name="connsiteY3" fmla="*/ 3018843 h 3296356"/>
              <a:gd name="connsiteX4" fmla="*/ 9795667 w 11820525"/>
              <a:gd name="connsiteY4" fmla="*/ 3284324 h 3296356"/>
              <a:gd name="connsiteX5" fmla="*/ 8436126 w 11820525"/>
              <a:gd name="connsiteY5" fmla="*/ 2645617 h 3296356"/>
              <a:gd name="connsiteX6" fmla="*/ 7035905 w 11820525"/>
              <a:gd name="connsiteY6" fmla="*/ 1900864 h 3296356"/>
              <a:gd name="connsiteX7" fmla="*/ 4125698 w 11820525"/>
              <a:gd name="connsiteY7" fmla="*/ 2895352 h 3296356"/>
              <a:gd name="connsiteX8" fmla="*/ 6927 w 11820525"/>
              <a:gd name="connsiteY8" fmla="*/ 1778749 h 3296356"/>
              <a:gd name="connsiteX9" fmla="*/ 0 w 11820525"/>
              <a:gd name="connsiteY9" fmla="*/ 0 h 3296356"/>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4125698 w 11820525"/>
              <a:gd name="connsiteY7" fmla="*/ 2895352 h 3287492"/>
              <a:gd name="connsiteX8" fmla="*/ 6927 w 11820525"/>
              <a:gd name="connsiteY8" fmla="*/ 1778749 h 3287492"/>
              <a:gd name="connsiteX9" fmla="*/ 0 w 11820525"/>
              <a:gd name="connsiteY9"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6234003 w 11820525"/>
              <a:gd name="connsiteY7" fmla="*/ 2291054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463309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91984"/>
              <a:gd name="connsiteX1" fmla="*/ 11820525 w 11820525"/>
              <a:gd name="connsiteY1" fmla="*/ 0 h 3291984"/>
              <a:gd name="connsiteX2" fmla="*/ 11820525 w 11820525"/>
              <a:gd name="connsiteY2" fmla="*/ 2473807 h 3291984"/>
              <a:gd name="connsiteX3" fmla="*/ 10871236 w 11820525"/>
              <a:gd name="connsiteY3" fmla="*/ 3056550 h 3291984"/>
              <a:gd name="connsiteX4" fmla="*/ 9463309 w 11820525"/>
              <a:gd name="connsiteY4" fmla="*/ 3274993 h 3291984"/>
              <a:gd name="connsiteX5" fmla="*/ 8436126 w 11820525"/>
              <a:gd name="connsiteY5" fmla="*/ 2645617 h 3291984"/>
              <a:gd name="connsiteX6" fmla="*/ 7035905 w 11820525"/>
              <a:gd name="connsiteY6" fmla="*/ 1900864 h 3291984"/>
              <a:gd name="connsiteX7" fmla="*/ 5786113 w 11820525"/>
              <a:gd name="connsiteY7" fmla="*/ 2403022 h 3291984"/>
              <a:gd name="connsiteX8" fmla="*/ 3332560 w 11820525"/>
              <a:gd name="connsiteY8" fmla="*/ 2848698 h 3291984"/>
              <a:gd name="connsiteX9" fmla="*/ 6927 w 11820525"/>
              <a:gd name="connsiteY9" fmla="*/ 1778749 h 3291984"/>
              <a:gd name="connsiteX10" fmla="*/ 0 w 11820525"/>
              <a:gd name="connsiteY10" fmla="*/ 0 h 3291984"/>
              <a:gd name="connsiteX0" fmla="*/ 0 w 11820525"/>
              <a:gd name="connsiteY0" fmla="*/ 0 h 3291984"/>
              <a:gd name="connsiteX1" fmla="*/ 11820525 w 11820525"/>
              <a:gd name="connsiteY1" fmla="*/ 0 h 3291984"/>
              <a:gd name="connsiteX2" fmla="*/ 11820525 w 11820525"/>
              <a:gd name="connsiteY2" fmla="*/ 2473807 h 3291984"/>
              <a:gd name="connsiteX3" fmla="*/ 10871236 w 11820525"/>
              <a:gd name="connsiteY3" fmla="*/ 3056550 h 3291984"/>
              <a:gd name="connsiteX4" fmla="*/ 9463309 w 11820525"/>
              <a:gd name="connsiteY4" fmla="*/ 3274993 h 3291984"/>
              <a:gd name="connsiteX5" fmla="*/ 8436126 w 11820525"/>
              <a:gd name="connsiteY5" fmla="*/ 2645617 h 3291984"/>
              <a:gd name="connsiteX6" fmla="*/ 7035905 w 11820525"/>
              <a:gd name="connsiteY6" fmla="*/ 1900864 h 3291984"/>
              <a:gd name="connsiteX7" fmla="*/ 5786113 w 11820525"/>
              <a:gd name="connsiteY7" fmla="*/ 2403022 h 3291984"/>
              <a:gd name="connsiteX8" fmla="*/ 3332560 w 11820525"/>
              <a:gd name="connsiteY8" fmla="*/ 2848698 h 3291984"/>
              <a:gd name="connsiteX9" fmla="*/ 6927 w 11820525"/>
              <a:gd name="connsiteY9" fmla="*/ 1778749 h 3291984"/>
              <a:gd name="connsiteX10" fmla="*/ 0 w 11820525"/>
              <a:gd name="connsiteY10" fmla="*/ 0 h 3291984"/>
              <a:gd name="connsiteX0" fmla="*/ 0 w 11820525"/>
              <a:gd name="connsiteY0" fmla="*/ 0 h 3303582"/>
              <a:gd name="connsiteX1" fmla="*/ 11820525 w 11820525"/>
              <a:gd name="connsiteY1" fmla="*/ 0 h 3303582"/>
              <a:gd name="connsiteX2" fmla="*/ 11820525 w 11820525"/>
              <a:gd name="connsiteY2" fmla="*/ 2473807 h 3303582"/>
              <a:gd name="connsiteX3" fmla="*/ 10871236 w 11820525"/>
              <a:gd name="connsiteY3" fmla="*/ 3056550 h 3303582"/>
              <a:gd name="connsiteX4" fmla="*/ 9463309 w 11820525"/>
              <a:gd name="connsiteY4" fmla="*/ 3274993 h 3303582"/>
              <a:gd name="connsiteX5" fmla="*/ 8436126 w 11820525"/>
              <a:gd name="connsiteY5" fmla="*/ 2645617 h 3303582"/>
              <a:gd name="connsiteX6" fmla="*/ 7035905 w 11820525"/>
              <a:gd name="connsiteY6" fmla="*/ 1900864 h 3303582"/>
              <a:gd name="connsiteX7" fmla="*/ 5786113 w 11820525"/>
              <a:gd name="connsiteY7" fmla="*/ 2403022 h 3303582"/>
              <a:gd name="connsiteX8" fmla="*/ 3332560 w 11820525"/>
              <a:gd name="connsiteY8" fmla="*/ 2848698 h 3303582"/>
              <a:gd name="connsiteX9" fmla="*/ 6927 w 11820525"/>
              <a:gd name="connsiteY9" fmla="*/ 1778749 h 3303582"/>
              <a:gd name="connsiteX10" fmla="*/ 0 w 11820525"/>
              <a:gd name="connsiteY10" fmla="*/ 0 h 3303582"/>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035905 w 11820525"/>
              <a:gd name="connsiteY6" fmla="*/ 190086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27275 w 11820525"/>
              <a:gd name="connsiteY8" fmla="*/ 2880411 h 3292540"/>
              <a:gd name="connsiteX9" fmla="*/ 6927 w 11820525"/>
              <a:gd name="connsiteY9" fmla="*/ 1778749 h 3292540"/>
              <a:gd name="connsiteX10" fmla="*/ 0 w 11820525"/>
              <a:gd name="connsiteY10" fmla="*/ 0 h 3292540"/>
              <a:gd name="connsiteX0" fmla="*/ 3644 w 11824169"/>
              <a:gd name="connsiteY0" fmla="*/ 0 h 3292540"/>
              <a:gd name="connsiteX1" fmla="*/ 11824169 w 11824169"/>
              <a:gd name="connsiteY1" fmla="*/ 0 h 3292540"/>
              <a:gd name="connsiteX2" fmla="*/ 11824169 w 11824169"/>
              <a:gd name="connsiteY2" fmla="*/ 2473807 h 3292540"/>
              <a:gd name="connsiteX3" fmla="*/ 10874880 w 11824169"/>
              <a:gd name="connsiteY3" fmla="*/ 3056550 h 3292540"/>
              <a:gd name="connsiteX4" fmla="*/ 9466953 w 11824169"/>
              <a:gd name="connsiteY4" fmla="*/ 3274993 h 3292540"/>
              <a:gd name="connsiteX5" fmla="*/ 8392634 w 11824169"/>
              <a:gd name="connsiteY5" fmla="*/ 2636190 h 3292540"/>
              <a:gd name="connsiteX6" fmla="*/ 7195098 w 11824169"/>
              <a:gd name="connsiteY6" fmla="*/ 1915004 h 3292540"/>
              <a:gd name="connsiteX7" fmla="*/ 5860462 w 11824169"/>
              <a:gd name="connsiteY7" fmla="*/ 2388882 h 3292540"/>
              <a:gd name="connsiteX8" fmla="*/ 3330919 w 11824169"/>
              <a:gd name="connsiteY8" fmla="*/ 2880411 h 3292540"/>
              <a:gd name="connsiteX9" fmla="*/ 0 w 11824169"/>
              <a:gd name="connsiteY9" fmla="*/ 1821033 h 3292540"/>
              <a:gd name="connsiteX10" fmla="*/ 3644 w 11824169"/>
              <a:gd name="connsiteY10" fmla="*/ 0 h 3292540"/>
              <a:gd name="connsiteX0" fmla="*/ 3644 w 11892688"/>
              <a:gd name="connsiteY0" fmla="*/ 12797 h 3305337"/>
              <a:gd name="connsiteX1" fmla="*/ 11892688 w 11892688"/>
              <a:gd name="connsiteY1" fmla="*/ 0 h 3305337"/>
              <a:gd name="connsiteX2" fmla="*/ 11824169 w 11892688"/>
              <a:gd name="connsiteY2" fmla="*/ 2486604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195098 w 11892688"/>
              <a:gd name="connsiteY6" fmla="*/ 1927801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195098 w 11892688"/>
              <a:gd name="connsiteY6" fmla="*/ 1927801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2796475 w 11892688"/>
              <a:gd name="connsiteY8" fmla="*/ 2842023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2796475 w 11892688"/>
              <a:gd name="connsiteY8" fmla="*/ 2842023 h 3305337"/>
              <a:gd name="connsiteX9" fmla="*/ 0 w 11892688"/>
              <a:gd name="connsiteY9" fmla="*/ 1897811 h 3305337"/>
              <a:gd name="connsiteX10" fmla="*/ 3644 w 11892688"/>
              <a:gd name="connsiteY10" fmla="*/ 12797 h 3305337"/>
              <a:gd name="connsiteX0" fmla="*/ 3656 w 11892700"/>
              <a:gd name="connsiteY0" fmla="*/ 12797 h 3305337"/>
              <a:gd name="connsiteX1" fmla="*/ 11892700 w 11892700"/>
              <a:gd name="connsiteY1" fmla="*/ 0 h 3305337"/>
              <a:gd name="connsiteX2" fmla="*/ 11892699 w 11892700"/>
              <a:gd name="connsiteY2" fmla="*/ 2524993 h 3305337"/>
              <a:gd name="connsiteX3" fmla="*/ 10874892 w 11892700"/>
              <a:gd name="connsiteY3" fmla="*/ 3069347 h 3305337"/>
              <a:gd name="connsiteX4" fmla="*/ 9466965 w 11892700"/>
              <a:gd name="connsiteY4" fmla="*/ 3287790 h 3305337"/>
              <a:gd name="connsiteX5" fmla="*/ 8392646 w 11892700"/>
              <a:gd name="connsiteY5" fmla="*/ 2648987 h 3305337"/>
              <a:gd name="connsiteX6" fmla="*/ 7222518 w 11892700"/>
              <a:gd name="connsiteY6" fmla="*/ 2004580 h 3305337"/>
              <a:gd name="connsiteX7" fmla="*/ 5791957 w 11892700"/>
              <a:gd name="connsiteY7" fmla="*/ 2529643 h 3305337"/>
              <a:gd name="connsiteX8" fmla="*/ 2796487 w 11892700"/>
              <a:gd name="connsiteY8" fmla="*/ 2842023 h 3305337"/>
              <a:gd name="connsiteX9" fmla="*/ 12 w 11892700"/>
              <a:gd name="connsiteY9" fmla="*/ 1897811 h 3305337"/>
              <a:gd name="connsiteX10" fmla="*/ 3656 w 11892700"/>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91958 w 11892701"/>
              <a:gd name="connsiteY7" fmla="*/ 2529643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91958 w 11892701"/>
              <a:gd name="connsiteY7" fmla="*/ 2529643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8211"/>
              <a:gd name="connsiteX1" fmla="*/ 11892701 w 11892701"/>
              <a:gd name="connsiteY1" fmla="*/ 0 h 3298211"/>
              <a:gd name="connsiteX2" fmla="*/ 11892700 w 11892701"/>
              <a:gd name="connsiteY2" fmla="*/ 2524993 h 3298211"/>
              <a:gd name="connsiteX3" fmla="*/ 10933882 w 11892701"/>
              <a:gd name="connsiteY3" fmla="*/ 3096888 h 3298211"/>
              <a:gd name="connsiteX4" fmla="*/ 9549188 w 11892701"/>
              <a:gd name="connsiteY4" fmla="*/ 3274994 h 3298211"/>
              <a:gd name="connsiteX5" fmla="*/ 8392647 w 11892701"/>
              <a:gd name="connsiteY5" fmla="*/ 2648987 h 3298211"/>
              <a:gd name="connsiteX6" fmla="*/ 7222519 w 11892701"/>
              <a:gd name="connsiteY6" fmla="*/ 2004580 h 3298211"/>
              <a:gd name="connsiteX7" fmla="*/ 5723439 w 11892701"/>
              <a:gd name="connsiteY7" fmla="*/ 2555236 h 3298211"/>
              <a:gd name="connsiteX8" fmla="*/ 2796488 w 11892701"/>
              <a:gd name="connsiteY8" fmla="*/ 2842023 h 3298211"/>
              <a:gd name="connsiteX9" fmla="*/ 13 w 11892701"/>
              <a:gd name="connsiteY9" fmla="*/ 1897811 h 3298211"/>
              <a:gd name="connsiteX10" fmla="*/ 3657 w 11892701"/>
              <a:gd name="connsiteY10" fmla="*/ 12797 h 329821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222519 w 11892701"/>
              <a:gd name="connsiteY6" fmla="*/ 2004580 h 3303081"/>
              <a:gd name="connsiteX7" fmla="*/ 5723439 w 11892701"/>
              <a:gd name="connsiteY7" fmla="*/ 2555236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181226 w 11892701"/>
              <a:gd name="connsiteY6" fmla="*/ 2015597 h 3303081"/>
              <a:gd name="connsiteX7" fmla="*/ 5723439 w 11892701"/>
              <a:gd name="connsiteY7" fmla="*/ 2555236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181226 w 11892701"/>
              <a:gd name="connsiteY6" fmla="*/ 2015597 h 3303081"/>
              <a:gd name="connsiteX7" fmla="*/ 5741136 w 11892701"/>
              <a:gd name="connsiteY7" fmla="*/ 2571761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7 w 11919276"/>
              <a:gd name="connsiteY0" fmla="*/ 0 h 3783705"/>
              <a:gd name="connsiteX1" fmla="*/ 11919276 w 11919276"/>
              <a:gd name="connsiteY1" fmla="*/ 480624 h 3783705"/>
              <a:gd name="connsiteX2" fmla="*/ 11919275 w 11919276"/>
              <a:gd name="connsiteY2" fmla="*/ 3005617 h 3783705"/>
              <a:gd name="connsiteX3" fmla="*/ 10960457 w 11919276"/>
              <a:gd name="connsiteY3" fmla="*/ 3577512 h 3783705"/>
              <a:gd name="connsiteX4" fmla="*/ 9528572 w 11919276"/>
              <a:gd name="connsiteY4" fmla="*/ 3761127 h 3783705"/>
              <a:gd name="connsiteX5" fmla="*/ 8419222 w 11919276"/>
              <a:gd name="connsiteY5" fmla="*/ 3129611 h 3783705"/>
              <a:gd name="connsiteX6" fmla="*/ 7207801 w 11919276"/>
              <a:gd name="connsiteY6" fmla="*/ 2496221 h 3783705"/>
              <a:gd name="connsiteX7" fmla="*/ 5767711 w 11919276"/>
              <a:gd name="connsiteY7" fmla="*/ 3052385 h 3783705"/>
              <a:gd name="connsiteX8" fmla="*/ 2823063 w 11919276"/>
              <a:gd name="connsiteY8" fmla="*/ 3322647 h 3783705"/>
              <a:gd name="connsiteX9" fmla="*/ 26588 w 11919276"/>
              <a:gd name="connsiteY9" fmla="*/ 2378435 h 3783705"/>
              <a:gd name="connsiteX10" fmla="*/ 37 w 11919276"/>
              <a:gd name="connsiteY10" fmla="*/ 0 h 3783705"/>
              <a:gd name="connsiteX0" fmla="*/ 37 w 11919276"/>
              <a:gd name="connsiteY0" fmla="*/ 0 h 3783705"/>
              <a:gd name="connsiteX1" fmla="*/ 11919276 w 11919276"/>
              <a:gd name="connsiteY1" fmla="*/ 1301 h 3783705"/>
              <a:gd name="connsiteX2" fmla="*/ 11919275 w 11919276"/>
              <a:gd name="connsiteY2" fmla="*/ 3005617 h 3783705"/>
              <a:gd name="connsiteX3" fmla="*/ 10960457 w 11919276"/>
              <a:gd name="connsiteY3" fmla="*/ 3577512 h 3783705"/>
              <a:gd name="connsiteX4" fmla="*/ 9528572 w 11919276"/>
              <a:gd name="connsiteY4" fmla="*/ 3761127 h 3783705"/>
              <a:gd name="connsiteX5" fmla="*/ 8419222 w 11919276"/>
              <a:gd name="connsiteY5" fmla="*/ 3129611 h 3783705"/>
              <a:gd name="connsiteX6" fmla="*/ 7207801 w 11919276"/>
              <a:gd name="connsiteY6" fmla="*/ 2496221 h 3783705"/>
              <a:gd name="connsiteX7" fmla="*/ 5767711 w 11919276"/>
              <a:gd name="connsiteY7" fmla="*/ 3052385 h 3783705"/>
              <a:gd name="connsiteX8" fmla="*/ 2823063 w 11919276"/>
              <a:gd name="connsiteY8" fmla="*/ 3322647 h 3783705"/>
              <a:gd name="connsiteX9" fmla="*/ 26588 w 11919276"/>
              <a:gd name="connsiteY9" fmla="*/ 2378435 h 3783705"/>
              <a:gd name="connsiteX10" fmla="*/ 37 w 11919276"/>
              <a:gd name="connsiteY10" fmla="*/ 0 h 3783705"/>
              <a:gd name="connsiteX0" fmla="*/ 103 w 11900389"/>
              <a:gd name="connsiteY0" fmla="*/ 7548 h 3782404"/>
              <a:gd name="connsiteX1" fmla="*/ 11900389 w 11900389"/>
              <a:gd name="connsiteY1" fmla="*/ 0 h 3782404"/>
              <a:gd name="connsiteX2" fmla="*/ 11900388 w 11900389"/>
              <a:gd name="connsiteY2" fmla="*/ 3004316 h 3782404"/>
              <a:gd name="connsiteX3" fmla="*/ 10941570 w 11900389"/>
              <a:gd name="connsiteY3" fmla="*/ 3576211 h 3782404"/>
              <a:gd name="connsiteX4" fmla="*/ 9509685 w 11900389"/>
              <a:gd name="connsiteY4" fmla="*/ 3759826 h 3782404"/>
              <a:gd name="connsiteX5" fmla="*/ 8400335 w 11900389"/>
              <a:gd name="connsiteY5" fmla="*/ 3128310 h 3782404"/>
              <a:gd name="connsiteX6" fmla="*/ 7188914 w 11900389"/>
              <a:gd name="connsiteY6" fmla="*/ 2494920 h 3782404"/>
              <a:gd name="connsiteX7" fmla="*/ 5748824 w 11900389"/>
              <a:gd name="connsiteY7" fmla="*/ 3051084 h 3782404"/>
              <a:gd name="connsiteX8" fmla="*/ 2804176 w 11900389"/>
              <a:gd name="connsiteY8" fmla="*/ 3321346 h 3782404"/>
              <a:gd name="connsiteX9" fmla="*/ 7701 w 11900389"/>
              <a:gd name="connsiteY9" fmla="*/ 2377134 h 3782404"/>
              <a:gd name="connsiteX10" fmla="*/ 103 w 11900389"/>
              <a:gd name="connsiteY10" fmla="*/ 7548 h 3782404"/>
              <a:gd name="connsiteX0" fmla="*/ 12847 w 11892702"/>
              <a:gd name="connsiteY0" fmla="*/ 18995 h 3782404"/>
              <a:gd name="connsiteX1" fmla="*/ 11892702 w 11892702"/>
              <a:gd name="connsiteY1" fmla="*/ 0 h 3782404"/>
              <a:gd name="connsiteX2" fmla="*/ 11892701 w 11892702"/>
              <a:gd name="connsiteY2" fmla="*/ 3004316 h 3782404"/>
              <a:gd name="connsiteX3" fmla="*/ 10933883 w 11892702"/>
              <a:gd name="connsiteY3" fmla="*/ 3576211 h 3782404"/>
              <a:gd name="connsiteX4" fmla="*/ 9501998 w 11892702"/>
              <a:gd name="connsiteY4" fmla="*/ 3759826 h 3782404"/>
              <a:gd name="connsiteX5" fmla="*/ 8392648 w 11892702"/>
              <a:gd name="connsiteY5" fmla="*/ 3128310 h 3782404"/>
              <a:gd name="connsiteX6" fmla="*/ 7181227 w 11892702"/>
              <a:gd name="connsiteY6" fmla="*/ 2494920 h 3782404"/>
              <a:gd name="connsiteX7" fmla="*/ 5741137 w 11892702"/>
              <a:gd name="connsiteY7" fmla="*/ 3051084 h 3782404"/>
              <a:gd name="connsiteX8" fmla="*/ 2796489 w 11892702"/>
              <a:gd name="connsiteY8" fmla="*/ 3321346 h 3782404"/>
              <a:gd name="connsiteX9" fmla="*/ 14 w 11892702"/>
              <a:gd name="connsiteY9" fmla="*/ 2377134 h 3782404"/>
              <a:gd name="connsiteX10" fmla="*/ 12847 w 11892702"/>
              <a:gd name="connsiteY10" fmla="*/ 18995 h 3782404"/>
              <a:gd name="connsiteX0" fmla="*/ 165 w 11880020"/>
              <a:gd name="connsiteY0" fmla="*/ 18995 h 3782404"/>
              <a:gd name="connsiteX1" fmla="*/ 11880020 w 11880020"/>
              <a:gd name="connsiteY1" fmla="*/ 0 h 3782404"/>
              <a:gd name="connsiteX2" fmla="*/ 11880019 w 11880020"/>
              <a:gd name="connsiteY2" fmla="*/ 3004316 h 3782404"/>
              <a:gd name="connsiteX3" fmla="*/ 10921201 w 11880020"/>
              <a:gd name="connsiteY3" fmla="*/ 3576211 h 3782404"/>
              <a:gd name="connsiteX4" fmla="*/ 9489316 w 11880020"/>
              <a:gd name="connsiteY4" fmla="*/ 3759826 h 3782404"/>
              <a:gd name="connsiteX5" fmla="*/ 8379966 w 11880020"/>
              <a:gd name="connsiteY5" fmla="*/ 3128310 h 3782404"/>
              <a:gd name="connsiteX6" fmla="*/ 7168545 w 11880020"/>
              <a:gd name="connsiteY6" fmla="*/ 2494920 h 3782404"/>
              <a:gd name="connsiteX7" fmla="*/ 5728455 w 11880020"/>
              <a:gd name="connsiteY7" fmla="*/ 3051084 h 3782404"/>
              <a:gd name="connsiteX8" fmla="*/ 2783807 w 11880020"/>
              <a:gd name="connsiteY8" fmla="*/ 3321346 h 3782404"/>
              <a:gd name="connsiteX9" fmla="*/ 3676 w 11880020"/>
              <a:gd name="connsiteY9" fmla="*/ 2380950 h 3782404"/>
              <a:gd name="connsiteX10" fmla="*/ 165 w 11880020"/>
              <a:gd name="connsiteY10" fmla="*/ 18995 h 3782404"/>
              <a:gd name="connsiteX0" fmla="*/ 165 w 11880020"/>
              <a:gd name="connsiteY0" fmla="*/ 0 h 3763409"/>
              <a:gd name="connsiteX1" fmla="*/ 11880020 w 11880020"/>
              <a:gd name="connsiteY1" fmla="*/ 53207 h 3763409"/>
              <a:gd name="connsiteX2" fmla="*/ 11880019 w 11880020"/>
              <a:gd name="connsiteY2" fmla="*/ 2985321 h 3763409"/>
              <a:gd name="connsiteX3" fmla="*/ 10921201 w 11880020"/>
              <a:gd name="connsiteY3" fmla="*/ 3557216 h 3763409"/>
              <a:gd name="connsiteX4" fmla="*/ 9489316 w 11880020"/>
              <a:gd name="connsiteY4" fmla="*/ 3740831 h 3763409"/>
              <a:gd name="connsiteX5" fmla="*/ 8379966 w 11880020"/>
              <a:gd name="connsiteY5" fmla="*/ 3109315 h 3763409"/>
              <a:gd name="connsiteX6" fmla="*/ 7168545 w 11880020"/>
              <a:gd name="connsiteY6" fmla="*/ 2475925 h 3763409"/>
              <a:gd name="connsiteX7" fmla="*/ 5728455 w 11880020"/>
              <a:gd name="connsiteY7" fmla="*/ 3032089 h 3763409"/>
              <a:gd name="connsiteX8" fmla="*/ 2783807 w 11880020"/>
              <a:gd name="connsiteY8" fmla="*/ 3302351 h 3763409"/>
              <a:gd name="connsiteX9" fmla="*/ 3676 w 11880020"/>
              <a:gd name="connsiteY9" fmla="*/ 2361955 h 3763409"/>
              <a:gd name="connsiteX10" fmla="*/ 165 w 11880020"/>
              <a:gd name="connsiteY10" fmla="*/ 0 h 3763409"/>
              <a:gd name="connsiteX0" fmla="*/ 165 w 11883113"/>
              <a:gd name="connsiteY0" fmla="*/ 21883 h 3785292"/>
              <a:gd name="connsiteX1" fmla="*/ 11883113 w 11883113"/>
              <a:gd name="connsiteY1" fmla="*/ 0 h 3785292"/>
              <a:gd name="connsiteX2" fmla="*/ 11880019 w 11883113"/>
              <a:gd name="connsiteY2" fmla="*/ 3007204 h 3785292"/>
              <a:gd name="connsiteX3" fmla="*/ 10921201 w 11883113"/>
              <a:gd name="connsiteY3" fmla="*/ 3579099 h 3785292"/>
              <a:gd name="connsiteX4" fmla="*/ 9489316 w 11883113"/>
              <a:gd name="connsiteY4" fmla="*/ 3762714 h 3785292"/>
              <a:gd name="connsiteX5" fmla="*/ 8379966 w 11883113"/>
              <a:gd name="connsiteY5" fmla="*/ 3131198 h 3785292"/>
              <a:gd name="connsiteX6" fmla="*/ 7168545 w 11883113"/>
              <a:gd name="connsiteY6" fmla="*/ 2497808 h 3785292"/>
              <a:gd name="connsiteX7" fmla="*/ 5728455 w 11883113"/>
              <a:gd name="connsiteY7" fmla="*/ 3053972 h 3785292"/>
              <a:gd name="connsiteX8" fmla="*/ 2783807 w 11883113"/>
              <a:gd name="connsiteY8" fmla="*/ 3324234 h 3785292"/>
              <a:gd name="connsiteX9" fmla="*/ 3676 w 11883113"/>
              <a:gd name="connsiteY9" fmla="*/ 2383838 h 3785292"/>
              <a:gd name="connsiteX10" fmla="*/ 165 w 11883113"/>
              <a:gd name="connsiteY10" fmla="*/ 21883 h 3785292"/>
              <a:gd name="connsiteX0" fmla="*/ 165 w 11880019"/>
              <a:gd name="connsiteY0" fmla="*/ 0 h 3763409"/>
              <a:gd name="connsiteX1" fmla="*/ 11852184 w 11880019"/>
              <a:gd name="connsiteY1" fmla="*/ 4110 h 3763409"/>
              <a:gd name="connsiteX2" fmla="*/ 11880019 w 11880019"/>
              <a:gd name="connsiteY2" fmla="*/ 2985321 h 3763409"/>
              <a:gd name="connsiteX3" fmla="*/ 10921201 w 11880019"/>
              <a:gd name="connsiteY3" fmla="*/ 3557216 h 3763409"/>
              <a:gd name="connsiteX4" fmla="*/ 9489316 w 11880019"/>
              <a:gd name="connsiteY4" fmla="*/ 3740831 h 3763409"/>
              <a:gd name="connsiteX5" fmla="*/ 8379966 w 11880019"/>
              <a:gd name="connsiteY5" fmla="*/ 3109315 h 3763409"/>
              <a:gd name="connsiteX6" fmla="*/ 7168545 w 11880019"/>
              <a:gd name="connsiteY6" fmla="*/ 2475925 h 3763409"/>
              <a:gd name="connsiteX7" fmla="*/ 5728455 w 11880019"/>
              <a:gd name="connsiteY7" fmla="*/ 3032089 h 3763409"/>
              <a:gd name="connsiteX8" fmla="*/ 2783807 w 11880019"/>
              <a:gd name="connsiteY8" fmla="*/ 3302351 h 3763409"/>
              <a:gd name="connsiteX9" fmla="*/ 3676 w 11880019"/>
              <a:gd name="connsiteY9" fmla="*/ 2361955 h 3763409"/>
              <a:gd name="connsiteX10" fmla="*/ 165 w 11880019"/>
              <a:gd name="connsiteY10" fmla="*/ 0 h 3763409"/>
              <a:gd name="connsiteX0" fmla="*/ 165 w 11880020"/>
              <a:gd name="connsiteY0" fmla="*/ 21883 h 3785292"/>
              <a:gd name="connsiteX1" fmla="*/ 11880020 w 11880020"/>
              <a:gd name="connsiteY1" fmla="*/ 0 h 3785292"/>
              <a:gd name="connsiteX2" fmla="*/ 11880019 w 11880020"/>
              <a:gd name="connsiteY2" fmla="*/ 3007204 h 3785292"/>
              <a:gd name="connsiteX3" fmla="*/ 10921201 w 11880020"/>
              <a:gd name="connsiteY3" fmla="*/ 3579099 h 3785292"/>
              <a:gd name="connsiteX4" fmla="*/ 9489316 w 11880020"/>
              <a:gd name="connsiteY4" fmla="*/ 3762714 h 3785292"/>
              <a:gd name="connsiteX5" fmla="*/ 8379966 w 11880020"/>
              <a:gd name="connsiteY5" fmla="*/ 3131198 h 3785292"/>
              <a:gd name="connsiteX6" fmla="*/ 7168545 w 11880020"/>
              <a:gd name="connsiteY6" fmla="*/ 2497808 h 3785292"/>
              <a:gd name="connsiteX7" fmla="*/ 5728455 w 11880020"/>
              <a:gd name="connsiteY7" fmla="*/ 3053972 h 3785292"/>
              <a:gd name="connsiteX8" fmla="*/ 2783807 w 11880020"/>
              <a:gd name="connsiteY8" fmla="*/ 3324234 h 3785292"/>
              <a:gd name="connsiteX9" fmla="*/ 3676 w 11880020"/>
              <a:gd name="connsiteY9" fmla="*/ 2383838 h 3785292"/>
              <a:gd name="connsiteX10" fmla="*/ 165 w 11880020"/>
              <a:gd name="connsiteY10" fmla="*/ 21883 h 378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0020" h="3785292">
                <a:moveTo>
                  <a:pt x="165" y="21883"/>
                </a:moveTo>
                <a:lnTo>
                  <a:pt x="11880020" y="0"/>
                </a:lnTo>
                <a:cubicBezTo>
                  <a:pt x="11880020" y="841664"/>
                  <a:pt x="11880019" y="2165540"/>
                  <a:pt x="11880019" y="3007204"/>
                </a:cubicBezTo>
                <a:cubicBezTo>
                  <a:pt x="11608325" y="3199324"/>
                  <a:pt x="11258677" y="3444013"/>
                  <a:pt x="10921201" y="3579099"/>
                </a:cubicBezTo>
                <a:cubicBezTo>
                  <a:pt x="10583725" y="3714185"/>
                  <a:pt x="9912855" y="3837364"/>
                  <a:pt x="9489316" y="3762714"/>
                </a:cubicBezTo>
                <a:cubicBezTo>
                  <a:pt x="9065777" y="3688064"/>
                  <a:pt x="8822601" y="3536534"/>
                  <a:pt x="8379966" y="3131198"/>
                </a:cubicBezTo>
                <a:cubicBezTo>
                  <a:pt x="7934629" y="2662257"/>
                  <a:pt x="7610463" y="2510679"/>
                  <a:pt x="7168545" y="2497808"/>
                </a:cubicBezTo>
                <a:cubicBezTo>
                  <a:pt x="6726627" y="2484937"/>
                  <a:pt x="6193505" y="2707351"/>
                  <a:pt x="5728455" y="3053972"/>
                </a:cubicBezTo>
                <a:cubicBezTo>
                  <a:pt x="5196767" y="3434324"/>
                  <a:pt x="4049699" y="3564506"/>
                  <a:pt x="2783807" y="3324234"/>
                </a:cubicBezTo>
                <a:cubicBezTo>
                  <a:pt x="1123967" y="3022057"/>
                  <a:pt x="-840" y="2386366"/>
                  <a:pt x="3676" y="2383838"/>
                </a:cubicBezTo>
                <a:cubicBezTo>
                  <a:pt x="4891" y="1776827"/>
                  <a:pt x="-1050" y="628894"/>
                  <a:pt x="165" y="21883"/>
                </a:cubicBezTo>
                <a:close/>
              </a:path>
            </a:pathLst>
          </a:custGeom>
        </p:spPr>
        <p:txBody>
          <a:bodyPr wrap="square">
            <a:noAutofit/>
          </a:bodyPr>
          <a:lstStyle>
            <a:lvl1pPr marL="0" indent="0" algn="ctr">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113029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ild x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7199F9-FB05-4C6E-A233-9D0FC366BBB6}"/>
              </a:ext>
            </a:extLst>
          </p:cNvPr>
          <p:cNvSpPr>
            <a:spLocks noGrp="1"/>
          </p:cNvSpPr>
          <p:nvPr>
            <p:ph type="title" hasCustomPrompt="1"/>
          </p:nvPr>
        </p:nvSpPr>
        <p:spPr>
          <a:xfrm>
            <a:off x="1135062" y="1299627"/>
            <a:ext cx="9943747" cy="427146"/>
          </a:xfrm>
        </p:spPr>
        <p:txBody>
          <a:bodyPr/>
          <a:lstStyle>
            <a:lvl1pPr>
              <a:defRPr sz="2400"/>
            </a:lvl1pPr>
          </a:lstStyle>
          <a:p>
            <a:r>
              <a:rPr lang="sv-SE" dirty="0"/>
              <a:t>Rubrik</a:t>
            </a:r>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622B6DF7-9421-420C-8E74-43F097738093}"/>
              </a:ext>
            </a:extLst>
          </p:cNvPr>
          <p:cNvSpPr>
            <a:spLocks noGrp="1"/>
          </p:cNvSpPr>
          <p:nvPr>
            <p:ph type="sldNum" sz="quarter" idx="12"/>
          </p:nvPr>
        </p:nvSpPr>
        <p:spPr/>
        <p:txBody>
          <a:bodyPr/>
          <a:lstStyle/>
          <a:p>
            <a:fld id="{15F90E4E-D544-46BE-BBE8-C58358EB7123}" type="slidenum">
              <a:rPr lang="sv-SE" smtClean="0"/>
              <a:t>‹#›</a:t>
            </a:fld>
            <a:endParaRPr lang="sv-SE"/>
          </a:p>
        </p:txBody>
      </p:sp>
      <p:sp>
        <p:nvSpPr>
          <p:cNvPr id="9" name="Platshållare för bild 8">
            <a:extLst>
              <a:ext uri="{FF2B5EF4-FFF2-40B4-BE49-F238E27FC236}">
                <a16:creationId xmlns:a16="http://schemas.microsoft.com/office/drawing/2014/main" id="{6A0744AD-7F05-4B5B-9C40-82DEED74F930}"/>
              </a:ext>
            </a:extLst>
          </p:cNvPr>
          <p:cNvSpPr>
            <a:spLocks noGrp="1"/>
          </p:cNvSpPr>
          <p:nvPr>
            <p:ph type="pic" sz="quarter" idx="13"/>
          </p:nvPr>
        </p:nvSpPr>
        <p:spPr>
          <a:xfrm>
            <a:off x="1139865" y="1900927"/>
            <a:ext cx="2963360" cy="2188199"/>
          </a:xfrm>
        </p:spPr>
        <p:txBody>
          <a:bodyPr/>
          <a:lstStyle>
            <a:lvl1pPr marL="0" indent="0" algn="ctr">
              <a:buNone/>
              <a:defRPr sz="14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61C87954-3DE2-427E-9836-DEEA699C7C04}"/>
              </a:ext>
            </a:extLst>
          </p:cNvPr>
          <p:cNvSpPr>
            <a:spLocks noGrp="1"/>
          </p:cNvSpPr>
          <p:nvPr>
            <p:ph type="body" sz="quarter" idx="14" hasCustomPrompt="1"/>
          </p:nvPr>
        </p:nvSpPr>
        <p:spPr>
          <a:xfrm>
            <a:off x="1135063" y="4123891"/>
            <a:ext cx="2951162" cy="329838"/>
          </a:xfrm>
        </p:spPr>
        <p:txBody>
          <a:bodyPr anchor="b"/>
          <a:lstStyle>
            <a:lvl1pPr marL="0" indent="0">
              <a:buNone/>
              <a:defRPr sz="1400" b="1"/>
            </a:lvl1pPr>
          </a:lstStyle>
          <a:p>
            <a:pPr lvl="0"/>
            <a:r>
              <a:rPr lang="sv-SE" dirty="0"/>
              <a:t>Rubrik</a:t>
            </a:r>
          </a:p>
        </p:txBody>
      </p:sp>
      <p:sp>
        <p:nvSpPr>
          <p:cNvPr id="14" name="Platshållare för text 11">
            <a:extLst>
              <a:ext uri="{FF2B5EF4-FFF2-40B4-BE49-F238E27FC236}">
                <a16:creationId xmlns:a16="http://schemas.microsoft.com/office/drawing/2014/main" id="{F6730A20-8858-41B0-A0E3-6F69CB2B242B}"/>
              </a:ext>
            </a:extLst>
          </p:cNvPr>
          <p:cNvSpPr>
            <a:spLocks noGrp="1"/>
          </p:cNvSpPr>
          <p:nvPr>
            <p:ph type="body" sz="quarter" idx="15" hasCustomPrompt="1"/>
          </p:nvPr>
        </p:nvSpPr>
        <p:spPr>
          <a:xfrm>
            <a:off x="1135063" y="4518281"/>
            <a:ext cx="2951162" cy="746568"/>
          </a:xfrm>
        </p:spPr>
        <p:txBody>
          <a:bodyPr anchor="t"/>
          <a:lstStyle>
            <a:lvl1pPr marL="0" indent="0">
              <a:buNone/>
              <a:defRPr sz="1400" b="0"/>
            </a:lvl1pPr>
          </a:lstStyle>
          <a:p>
            <a:pPr lvl="0"/>
            <a:r>
              <a:rPr lang="sv-SE" dirty="0"/>
              <a:t>Text</a:t>
            </a:r>
          </a:p>
        </p:txBody>
      </p:sp>
      <p:sp>
        <p:nvSpPr>
          <p:cNvPr id="15" name="Platshållare för bild 8">
            <a:extLst>
              <a:ext uri="{FF2B5EF4-FFF2-40B4-BE49-F238E27FC236}">
                <a16:creationId xmlns:a16="http://schemas.microsoft.com/office/drawing/2014/main" id="{2F77E87E-6F8C-4364-8EAB-68F51ADD364C}"/>
              </a:ext>
            </a:extLst>
          </p:cNvPr>
          <p:cNvSpPr>
            <a:spLocks noGrp="1"/>
          </p:cNvSpPr>
          <p:nvPr>
            <p:ph type="pic" sz="quarter" idx="16"/>
          </p:nvPr>
        </p:nvSpPr>
        <p:spPr>
          <a:xfrm>
            <a:off x="4610207" y="1900927"/>
            <a:ext cx="2963360" cy="2188199"/>
          </a:xfrm>
        </p:spPr>
        <p:txBody>
          <a:bodyPr/>
          <a:lstStyle>
            <a:lvl1pPr marL="0" indent="0" algn="ctr">
              <a:buNone/>
              <a:defRPr sz="1400"/>
            </a:lvl1pPr>
          </a:lstStyle>
          <a:p>
            <a:r>
              <a:rPr lang="sv-SE"/>
              <a:t>Klicka på ikonen för att lägga till en bild</a:t>
            </a:r>
          </a:p>
        </p:txBody>
      </p:sp>
      <p:sp>
        <p:nvSpPr>
          <p:cNvPr id="16" name="Platshållare för text 11">
            <a:extLst>
              <a:ext uri="{FF2B5EF4-FFF2-40B4-BE49-F238E27FC236}">
                <a16:creationId xmlns:a16="http://schemas.microsoft.com/office/drawing/2014/main" id="{1DD24701-5F29-44C9-97E4-A0C061299E6D}"/>
              </a:ext>
            </a:extLst>
          </p:cNvPr>
          <p:cNvSpPr>
            <a:spLocks noGrp="1"/>
          </p:cNvSpPr>
          <p:nvPr>
            <p:ph type="body" sz="quarter" idx="17" hasCustomPrompt="1"/>
          </p:nvPr>
        </p:nvSpPr>
        <p:spPr>
          <a:xfrm>
            <a:off x="4605405" y="4123891"/>
            <a:ext cx="2951162" cy="329838"/>
          </a:xfrm>
        </p:spPr>
        <p:txBody>
          <a:bodyPr anchor="b"/>
          <a:lstStyle>
            <a:lvl1pPr marL="0" indent="0">
              <a:buNone/>
              <a:defRPr sz="1400" b="1"/>
            </a:lvl1pPr>
          </a:lstStyle>
          <a:p>
            <a:pPr lvl="0"/>
            <a:r>
              <a:rPr lang="sv-SE" dirty="0"/>
              <a:t>Rubrik</a:t>
            </a:r>
          </a:p>
        </p:txBody>
      </p:sp>
      <p:sp>
        <p:nvSpPr>
          <p:cNvPr id="17" name="Platshållare för text 11">
            <a:extLst>
              <a:ext uri="{FF2B5EF4-FFF2-40B4-BE49-F238E27FC236}">
                <a16:creationId xmlns:a16="http://schemas.microsoft.com/office/drawing/2014/main" id="{94DE8C8A-7484-4A2E-9044-5F502A64136C}"/>
              </a:ext>
            </a:extLst>
          </p:cNvPr>
          <p:cNvSpPr>
            <a:spLocks noGrp="1"/>
          </p:cNvSpPr>
          <p:nvPr>
            <p:ph type="body" sz="quarter" idx="18" hasCustomPrompt="1"/>
          </p:nvPr>
        </p:nvSpPr>
        <p:spPr>
          <a:xfrm>
            <a:off x="4605405" y="4518281"/>
            <a:ext cx="2951162" cy="746568"/>
          </a:xfrm>
        </p:spPr>
        <p:txBody>
          <a:bodyPr anchor="t"/>
          <a:lstStyle>
            <a:lvl1pPr marL="0" indent="0">
              <a:buNone/>
              <a:defRPr sz="1400" b="0"/>
            </a:lvl1pPr>
          </a:lstStyle>
          <a:p>
            <a:pPr lvl="0"/>
            <a:r>
              <a:rPr lang="sv-SE" dirty="0"/>
              <a:t>Text</a:t>
            </a:r>
          </a:p>
        </p:txBody>
      </p:sp>
      <p:sp>
        <p:nvSpPr>
          <p:cNvPr id="18" name="Platshållare för bild 8">
            <a:extLst>
              <a:ext uri="{FF2B5EF4-FFF2-40B4-BE49-F238E27FC236}">
                <a16:creationId xmlns:a16="http://schemas.microsoft.com/office/drawing/2014/main" id="{3EBA21B4-6F7E-43B4-BA7C-857707F44BB4}"/>
              </a:ext>
            </a:extLst>
          </p:cNvPr>
          <p:cNvSpPr>
            <a:spLocks noGrp="1"/>
          </p:cNvSpPr>
          <p:nvPr>
            <p:ph type="pic" sz="quarter" idx="19"/>
          </p:nvPr>
        </p:nvSpPr>
        <p:spPr>
          <a:xfrm>
            <a:off x="8115450" y="1900927"/>
            <a:ext cx="2963360" cy="2188199"/>
          </a:xfrm>
        </p:spPr>
        <p:txBody>
          <a:bodyPr/>
          <a:lstStyle>
            <a:lvl1pPr marL="0" indent="0" algn="ctr">
              <a:buNone/>
              <a:defRPr sz="1400"/>
            </a:lvl1pPr>
          </a:lstStyle>
          <a:p>
            <a:r>
              <a:rPr lang="sv-SE"/>
              <a:t>Klicka på ikonen för att lägga till en bild</a:t>
            </a:r>
          </a:p>
        </p:txBody>
      </p:sp>
      <p:sp>
        <p:nvSpPr>
          <p:cNvPr id="19" name="Platshållare för text 11">
            <a:extLst>
              <a:ext uri="{FF2B5EF4-FFF2-40B4-BE49-F238E27FC236}">
                <a16:creationId xmlns:a16="http://schemas.microsoft.com/office/drawing/2014/main" id="{C6B60021-07B8-4F85-ACC8-4FFAB41F4AF6}"/>
              </a:ext>
            </a:extLst>
          </p:cNvPr>
          <p:cNvSpPr>
            <a:spLocks noGrp="1"/>
          </p:cNvSpPr>
          <p:nvPr>
            <p:ph type="body" sz="quarter" idx="20" hasCustomPrompt="1"/>
          </p:nvPr>
        </p:nvSpPr>
        <p:spPr>
          <a:xfrm>
            <a:off x="8110648" y="4123891"/>
            <a:ext cx="2951162" cy="329838"/>
          </a:xfrm>
        </p:spPr>
        <p:txBody>
          <a:bodyPr anchor="b"/>
          <a:lstStyle>
            <a:lvl1pPr marL="0" indent="0">
              <a:buNone/>
              <a:defRPr sz="1400" b="1"/>
            </a:lvl1pPr>
          </a:lstStyle>
          <a:p>
            <a:pPr lvl="0"/>
            <a:r>
              <a:rPr lang="sv-SE" dirty="0"/>
              <a:t>Rubrik</a:t>
            </a:r>
          </a:p>
        </p:txBody>
      </p:sp>
      <p:sp>
        <p:nvSpPr>
          <p:cNvPr id="20" name="Platshållare för text 11">
            <a:extLst>
              <a:ext uri="{FF2B5EF4-FFF2-40B4-BE49-F238E27FC236}">
                <a16:creationId xmlns:a16="http://schemas.microsoft.com/office/drawing/2014/main" id="{6FDFBB79-920C-47D7-88CC-8F5FC125975F}"/>
              </a:ext>
            </a:extLst>
          </p:cNvPr>
          <p:cNvSpPr>
            <a:spLocks noGrp="1"/>
          </p:cNvSpPr>
          <p:nvPr>
            <p:ph type="body" sz="quarter" idx="21" hasCustomPrompt="1"/>
          </p:nvPr>
        </p:nvSpPr>
        <p:spPr>
          <a:xfrm>
            <a:off x="8110648" y="4518281"/>
            <a:ext cx="2951162" cy="746568"/>
          </a:xfrm>
        </p:spPr>
        <p:txBody>
          <a:bodyPr anchor="t"/>
          <a:lstStyle>
            <a:lvl1pPr marL="0" indent="0">
              <a:buNone/>
              <a:defRPr sz="1400" b="0"/>
            </a:lvl1pPr>
          </a:lstStyle>
          <a:p>
            <a:pPr lvl="0"/>
            <a:r>
              <a:rPr lang="sv-SE" dirty="0"/>
              <a:t>Text</a:t>
            </a:r>
          </a:p>
        </p:txBody>
      </p:sp>
    </p:spTree>
    <p:extLst>
      <p:ext uri="{BB962C8B-B14F-4D97-AF65-F5344CB8AC3E}">
        <p14:creationId xmlns:p14="http://schemas.microsoft.com/office/powerpoint/2010/main" val="3992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7199F9-FB05-4C6E-A233-9D0FC366BBB6}"/>
              </a:ext>
            </a:extLst>
          </p:cNvPr>
          <p:cNvSpPr>
            <a:spLocks noGrp="1"/>
          </p:cNvSpPr>
          <p:nvPr>
            <p:ph type="title" hasCustomPrompt="1"/>
          </p:nvPr>
        </p:nvSpPr>
        <p:spPr>
          <a:xfrm>
            <a:off x="1132644" y="2037141"/>
            <a:ext cx="9861264" cy="427146"/>
          </a:xfrm>
        </p:spPr>
        <p:txBody>
          <a:bodyPr/>
          <a:lstStyle>
            <a:lvl1pPr>
              <a:defRPr sz="2400"/>
            </a:lvl1pPr>
          </a:lstStyle>
          <a:p>
            <a:r>
              <a:rPr lang="sv-SE" dirty="0"/>
              <a:t>Rubrik</a:t>
            </a:r>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622B6DF7-9421-420C-8E74-43F097738093}"/>
              </a:ext>
            </a:extLst>
          </p:cNvPr>
          <p:cNvSpPr>
            <a:spLocks noGrp="1"/>
          </p:cNvSpPr>
          <p:nvPr>
            <p:ph type="sldNum" sz="quarter" idx="12"/>
          </p:nvPr>
        </p:nvSpPr>
        <p:spPr/>
        <p:txBody>
          <a:bodyPr/>
          <a:lstStyle/>
          <a:p>
            <a:fld id="{15F90E4E-D544-46BE-BBE8-C58358EB7123}" type="slidenum">
              <a:rPr lang="sv-SE" smtClean="0"/>
              <a:t>‹#›</a:t>
            </a:fld>
            <a:endParaRPr lang="sv-SE"/>
          </a:p>
        </p:txBody>
      </p:sp>
      <p:sp>
        <p:nvSpPr>
          <p:cNvPr id="14" name="Platshållare för text 11">
            <a:extLst>
              <a:ext uri="{FF2B5EF4-FFF2-40B4-BE49-F238E27FC236}">
                <a16:creationId xmlns:a16="http://schemas.microsoft.com/office/drawing/2014/main" id="{F6730A20-8858-41B0-A0E3-6F69CB2B242B}"/>
              </a:ext>
            </a:extLst>
          </p:cNvPr>
          <p:cNvSpPr>
            <a:spLocks noGrp="1"/>
          </p:cNvSpPr>
          <p:nvPr>
            <p:ph type="body" sz="quarter" idx="15" hasCustomPrompt="1"/>
          </p:nvPr>
        </p:nvSpPr>
        <p:spPr>
          <a:xfrm>
            <a:off x="1135062" y="2739046"/>
            <a:ext cx="4843261" cy="2119326"/>
          </a:xfrm>
        </p:spPr>
        <p:txBody>
          <a:bodyPr anchor="t"/>
          <a:lstStyle>
            <a:lvl1pPr marL="0" indent="0">
              <a:buNone/>
              <a:defRPr sz="1400" b="0"/>
            </a:lvl1pPr>
          </a:lstStyle>
          <a:p>
            <a:pPr lvl="0"/>
            <a:r>
              <a:rPr lang="sv-SE" dirty="0"/>
              <a:t>Text</a:t>
            </a:r>
          </a:p>
        </p:txBody>
      </p:sp>
      <p:sp>
        <p:nvSpPr>
          <p:cNvPr id="21" name="Platshållare för text 11">
            <a:extLst>
              <a:ext uri="{FF2B5EF4-FFF2-40B4-BE49-F238E27FC236}">
                <a16:creationId xmlns:a16="http://schemas.microsoft.com/office/drawing/2014/main" id="{B62FBA32-CA85-4FE1-85DF-82490A2E2453}"/>
              </a:ext>
            </a:extLst>
          </p:cNvPr>
          <p:cNvSpPr>
            <a:spLocks noGrp="1"/>
          </p:cNvSpPr>
          <p:nvPr>
            <p:ph type="body" sz="quarter" idx="16" hasCustomPrompt="1"/>
          </p:nvPr>
        </p:nvSpPr>
        <p:spPr>
          <a:xfrm>
            <a:off x="6150647" y="2739046"/>
            <a:ext cx="4843261" cy="2119326"/>
          </a:xfrm>
        </p:spPr>
        <p:txBody>
          <a:bodyPr anchor="t"/>
          <a:lstStyle>
            <a:lvl1pPr marL="0" indent="0">
              <a:buNone/>
              <a:defRPr sz="1400" b="0"/>
            </a:lvl1pPr>
          </a:lstStyle>
          <a:p>
            <a:pPr lvl="0"/>
            <a:r>
              <a:rPr lang="sv-SE" dirty="0"/>
              <a:t>Text</a:t>
            </a:r>
          </a:p>
        </p:txBody>
      </p:sp>
    </p:spTree>
    <p:extLst>
      <p:ext uri="{BB962C8B-B14F-4D97-AF65-F5344CB8AC3E}">
        <p14:creationId xmlns:p14="http://schemas.microsoft.com/office/powerpoint/2010/main" val="283764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lvl1pPr>
              <a:defRPr sz="1200"/>
            </a:lvl1pPr>
          </a:lstStyle>
          <a:p>
            <a:r>
              <a:rPr lang="sv-SE" dirty="0"/>
              <a:t>Presentationens namn</a:t>
            </a:r>
          </a:p>
        </p:txBody>
      </p:sp>
      <p:sp>
        <p:nvSpPr>
          <p:cNvPr id="6" name="Platshållare för bildnummer 5">
            <a:extLst>
              <a:ext uri="{FF2B5EF4-FFF2-40B4-BE49-F238E27FC236}">
                <a16:creationId xmlns:a16="http://schemas.microsoft.com/office/drawing/2014/main" id="{622B6DF7-9421-420C-8E74-43F097738093}"/>
              </a:ext>
            </a:extLst>
          </p:cNvPr>
          <p:cNvSpPr>
            <a:spLocks noGrp="1"/>
          </p:cNvSpPr>
          <p:nvPr>
            <p:ph type="sldNum" sz="quarter" idx="12"/>
          </p:nvPr>
        </p:nvSpPr>
        <p:spPr/>
        <p:txBody>
          <a:bodyPr/>
          <a:lstStyle/>
          <a:p>
            <a:fld id="{15F90E4E-D544-46BE-BBE8-C58358EB7123}" type="slidenum">
              <a:rPr lang="sv-SE" smtClean="0"/>
              <a:t>‹#›</a:t>
            </a:fld>
            <a:endParaRPr lang="sv-SE"/>
          </a:p>
        </p:txBody>
      </p:sp>
      <p:sp>
        <p:nvSpPr>
          <p:cNvPr id="8" name="Platshållare för tabell 7">
            <a:extLst>
              <a:ext uri="{FF2B5EF4-FFF2-40B4-BE49-F238E27FC236}">
                <a16:creationId xmlns:a16="http://schemas.microsoft.com/office/drawing/2014/main" id="{61569A78-7E8D-46BA-A166-091592891ED1}"/>
              </a:ext>
            </a:extLst>
          </p:cNvPr>
          <p:cNvSpPr>
            <a:spLocks noGrp="1"/>
          </p:cNvSpPr>
          <p:nvPr>
            <p:ph type="tbl" sz="quarter" idx="13"/>
          </p:nvPr>
        </p:nvSpPr>
        <p:spPr>
          <a:xfrm>
            <a:off x="1132644" y="2223575"/>
            <a:ext cx="9980833" cy="2882900"/>
          </a:xfrm>
        </p:spPr>
        <p:txBody>
          <a:bodyPr/>
          <a:lstStyle>
            <a:lvl1pPr marL="0" indent="0" algn="ctr">
              <a:buNone/>
              <a:defRPr sz="1600"/>
            </a:lvl1pPr>
          </a:lstStyle>
          <a:p>
            <a:r>
              <a:rPr lang="sv-SE"/>
              <a:t>Klicka på ikonen för att lägga till en tabell</a:t>
            </a:r>
            <a:endParaRPr lang="sv-SE" dirty="0"/>
          </a:p>
        </p:txBody>
      </p:sp>
      <p:sp>
        <p:nvSpPr>
          <p:cNvPr id="7" name="Rubrik 1">
            <a:extLst>
              <a:ext uri="{FF2B5EF4-FFF2-40B4-BE49-F238E27FC236}">
                <a16:creationId xmlns:a16="http://schemas.microsoft.com/office/drawing/2014/main" id="{2832EED3-0B1D-58CB-DE28-FC4F6E5483D3}"/>
              </a:ext>
            </a:extLst>
          </p:cNvPr>
          <p:cNvSpPr>
            <a:spLocks noGrp="1"/>
          </p:cNvSpPr>
          <p:nvPr>
            <p:ph type="title" hasCustomPrompt="1"/>
          </p:nvPr>
        </p:nvSpPr>
        <p:spPr>
          <a:xfrm>
            <a:off x="1132644" y="1617592"/>
            <a:ext cx="9861264" cy="427146"/>
          </a:xfrm>
        </p:spPr>
        <p:txBody>
          <a:bodyPr/>
          <a:lstStyle>
            <a:lvl1pPr>
              <a:defRPr sz="2400"/>
            </a:lvl1pPr>
          </a:lstStyle>
          <a:p>
            <a:r>
              <a:rPr lang="sv-SE" dirty="0"/>
              <a:t>Rubrik</a:t>
            </a:r>
          </a:p>
        </p:txBody>
      </p:sp>
    </p:spTree>
    <p:extLst>
      <p:ext uri="{BB962C8B-B14F-4D97-AF65-F5344CB8AC3E}">
        <p14:creationId xmlns:p14="http://schemas.microsoft.com/office/powerpoint/2010/main" val="27098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sida gulgrön">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933CFC7-172C-13B9-C8BB-6C4287C3F6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560" r="731" b="37048"/>
          <a:stretch/>
        </p:blipFill>
        <p:spPr>
          <a:xfrm>
            <a:off x="0" y="2278969"/>
            <a:ext cx="12191999" cy="4579032"/>
          </a:xfrm>
          <a:prstGeom prst="rect">
            <a:avLst/>
          </a:prstGeom>
        </p:spPr>
      </p:pic>
      <p:pic>
        <p:nvPicPr>
          <p:cNvPr id="13" name="Bildobjekt 12">
            <a:extLst>
              <a:ext uri="{FF2B5EF4-FFF2-40B4-BE49-F238E27FC236}">
                <a16:creationId xmlns:a16="http://schemas.microsoft.com/office/drawing/2014/main" id="{3532BE3B-1E3F-3E9F-4936-F57644470F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45944" y="5670198"/>
            <a:ext cx="1827274" cy="715441"/>
          </a:xfrm>
          <a:prstGeom prst="rect">
            <a:avLst/>
          </a:prstGeom>
        </p:spPr>
      </p:pic>
      <p:sp>
        <p:nvSpPr>
          <p:cNvPr id="24" name="Platshållare för bild 13">
            <a:extLst>
              <a:ext uri="{FF2B5EF4-FFF2-40B4-BE49-F238E27FC236}">
                <a16:creationId xmlns:a16="http://schemas.microsoft.com/office/drawing/2014/main" id="{0F798A0A-BF1A-6F8F-582B-EBF40DAFBFA9}"/>
              </a:ext>
            </a:extLst>
          </p:cNvPr>
          <p:cNvSpPr>
            <a:spLocks noGrp="1"/>
          </p:cNvSpPr>
          <p:nvPr>
            <p:ph type="pic" sz="quarter" idx="10"/>
          </p:nvPr>
        </p:nvSpPr>
        <p:spPr>
          <a:xfrm>
            <a:off x="1" y="-3176"/>
            <a:ext cx="12195566" cy="4161355"/>
          </a:xfrm>
          <a:custGeom>
            <a:avLst/>
            <a:gdLst>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21175 w 11820525"/>
              <a:gd name="connsiteY6" fmla="*/ 1543232 h 3520829"/>
              <a:gd name="connsiteX7" fmla="*/ 0 w 11820525"/>
              <a:gd name="connsiteY7" fmla="*/ 1550426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21175 w 11820525"/>
              <a:gd name="connsiteY6" fmla="*/ 1543232 h 3520829"/>
              <a:gd name="connsiteX7" fmla="*/ 0 w 11820525"/>
              <a:gd name="connsiteY7" fmla="*/ 1806458 h 3520829"/>
              <a:gd name="connsiteX8" fmla="*/ 0 w 11820525"/>
              <a:gd name="connsiteY8" fmla="*/ 0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1129589 w 11820525"/>
              <a:gd name="connsiteY6" fmla="*/ 1910378 h 3520829"/>
              <a:gd name="connsiteX7" fmla="*/ 0 w 11820525"/>
              <a:gd name="connsiteY7" fmla="*/ 1806458 h 3520829"/>
              <a:gd name="connsiteX8" fmla="*/ 0 w 11820525"/>
              <a:gd name="connsiteY8" fmla="*/ 0 h 3520829"/>
              <a:gd name="connsiteX0" fmla="*/ 0 w 11820525"/>
              <a:gd name="connsiteY0" fmla="*/ 0 h 3520829"/>
              <a:gd name="connsiteX1" fmla="*/ 11820525 w 11820525"/>
              <a:gd name="connsiteY1" fmla="*/ 0 h 3520829"/>
              <a:gd name="connsiteX2" fmla="*/ 11820525 w 11820525"/>
              <a:gd name="connsiteY2" fmla="*/ 1875290 h 3520829"/>
              <a:gd name="connsiteX3" fmla="*/ 11521256 w 11820525"/>
              <a:gd name="connsiteY3" fmla="*/ 1955928 h 3520829"/>
              <a:gd name="connsiteX4" fmla="*/ 7513468 w 11820525"/>
              <a:gd name="connsiteY4" fmla="*/ 2218259 h 3520829"/>
              <a:gd name="connsiteX5" fmla="*/ 5719381 w 11820525"/>
              <a:gd name="connsiteY5" fmla="*/ 3520829 h 3520829"/>
              <a:gd name="connsiteX6" fmla="*/ 1129589 w 11820525"/>
              <a:gd name="connsiteY6" fmla="*/ 1910378 h 3520829"/>
              <a:gd name="connsiteX7" fmla="*/ 6927 w 11820525"/>
              <a:gd name="connsiteY7" fmla="*/ 1778749 h 3520829"/>
              <a:gd name="connsiteX8" fmla="*/ 0 w 11820525"/>
              <a:gd name="connsiteY8" fmla="*/ 0 h 3520829"/>
              <a:gd name="connsiteX0" fmla="*/ 0 w 11820525"/>
              <a:gd name="connsiteY0" fmla="*/ 0 h 2234272"/>
              <a:gd name="connsiteX1" fmla="*/ 11820525 w 11820525"/>
              <a:gd name="connsiteY1" fmla="*/ 0 h 2234272"/>
              <a:gd name="connsiteX2" fmla="*/ 11820525 w 11820525"/>
              <a:gd name="connsiteY2" fmla="*/ 1875290 h 2234272"/>
              <a:gd name="connsiteX3" fmla="*/ 11521256 w 11820525"/>
              <a:gd name="connsiteY3" fmla="*/ 1955928 h 2234272"/>
              <a:gd name="connsiteX4" fmla="*/ 7513468 w 11820525"/>
              <a:gd name="connsiteY4" fmla="*/ 2218259 h 2234272"/>
              <a:gd name="connsiteX5" fmla="*/ 6899841 w 11820525"/>
              <a:gd name="connsiteY5" fmla="*/ 1908160 h 2234272"/>
              <a:gd name="connsiteX6" fmla="*/ 1129589 w 11820525"/>
              <a:gd name="connsiteY6" fmla="*/ 1910378 h 2234272"/>
              <a:gd name="connsiteX7" fmla="*/ 6927 w 11820525"/>
              <a:gd name="connsiteY7" fmla="*/ 1778749 h 2234272"/>
              <a:gd name="connsiteX8" fmla="*/ 0 w 11820525"/>
              <a:gd name="connsiteY8" fmla="*/ 0 h 2234272"/>
              <a:gd name="connsiteX0" fmla="*/ 0 w 11820525"/>
              <a:gd name="connsiteY0" fmla="*/ 0 h 2858029"/>
              <a:gd name="connsiteX1" fmla="*/ 11820525 w 11820525"/>
              <a:gd name="connsiteY1" fmla="*/ 0 h 2858029"/>
              <a:gd name="connsiteX2" fmla="*/ 11820525 w 11820525"/>
              <a:gd name="connsiteY2" fmla="*/ 1875290 h 2858029"/>
              <a:gd name="connsiteX3" fmla="*/ 11521256 w 11820525"/>
              <a:gd name="connsiteY3" fmla="*/ 1955928 h 2858029"/>
              <a:gd name="connsiteX4" fmla="*/ 7513468 w 11820525"/>
              <a:gd name="connsiteY4" fmla="*/ 2218259 h 2858029"/>
              <a:gd name="connsiteX5" fmla="*/ 6899841 w 11820525"/>
              <a:gd name="connsiteY5" fmla="*/ 1908160 h 2858029"/>
              <a:gd name="connsiteX6" fmla="*/ 3789781 w 11820525"/>
              <a:gd name="connsiteY6" fmla="*/ 2858029 h 2858029"/>
              <a:gd name="connsiteX7" fmla="*/ 6927 w 11820525"/>
              <a:gd name="connsiteY7" fmla="*/ 1778749 h 2858029"/>
              <a:gd name="connsiteX8" fmla="*/ 0 w 11820525"/>
              <a:gd name="connsiteY8" fmla="*/ 0 h 2858029"/>
              <a:gd name="connsiteX0" fmla="*/ 0 w 11820525"/>
              <a:gd name="connsiteY0" fmla="*/ 0 h 3265712"/>
              <a:gd name="connsiteX1" fmla="*/ 11820525 w 11820525"/>
              <a:gd name="connsiteY1" fmla="*/ 0 h 3265712"/>
              <a:gd name="connsiteX2" fmla="*/ 11820525 w 11820525"/>
              <a:gd name="connsiteY2" fmla="*/ 1875290 h 3265712"/>
              <a:gd name="connsiteX3" fmla="*/ 11521256 w 11820525"/>
              <a:gd name="connsiteY3" fmla="*/ 1955928 h 3265712"/>
              <a:gd name="connsiteX4" fmla="*/ 9907640 w 11820525"/>
              <a:gd name="connsiteY4" fmla="*/ 3265663 h 3265712"/>
              <a:gd name="connsiteX5" fmla="*/ 6899841 w 11820525"/>
              <a:gd name="connsiteY5" fmla="*/ 1908160 h 3265712"/>
              <a:gd name="connsiteX6" fmla="*/ 3789781 w 11820525"/>
              <a:gd name="connsiteY6" fmla="*/ 2858029 h 3265712"/>
              <a:gd name="connsiteX7" fmla="*/ 6927 w 11820525"/>
              <a:gd name="connsiteY7" fmla="*/ 1778749 h 3265712"/>
              <a:gd name="connsiteX8" fmla="*/ 0 w 11820525"/>
              <a:gd name="connsiteY8" fmla="*/ 0 h 3265712"/>
              <a:gd name="connsiteX0" fmla="*/ 0 w 11820525"/>
              <a:gd name="connsiteY0" fmla="*/ 0 h 3304350"/>
              <a:gd name="connsiteX1" fmla="*/ 11820525 w 11820525"/>
              <a:gd name="connsiteY1" fmla="*/ 0 h 3304350"/>
              <a:gd name="connsiteX2" fmla="*/ 11820525 w 11820525"/>
              <a:gd name="connsiteY2" fmla="*/ 1875290 h 3304350"/>
              <a:gd name="connsiteX3" fmla="*/ 11255237 w 11820525"/>
              <a:gd name="connsiteY3" fmla="*/ 2770575 h 3304350"/>
              <a:gd name="connsiteX4" fmla="*/ 9907640 w 11820525"/>
              <a:gd name="connsiteY4" fmla="*/ 3265663 h 3304350"/>
              <a:gd name="connsiteX5" fmla="*/ 6899841 w 11820525"/>
              <a:gd name="connsiteY5" fmla="*/ 1908160 h 3304350"/>
              <a:gd name="connsiteX6" fmla="*/ 3789781 w 11820525"/>
              <a:gd name="connsiteY6" fmla="*/ 2858029 h 3304350"/>
              <a:gd name="connsiteX7" fmla="*/ 6927 w 11820525"/>
              <a:gd name="connsiteY7" fmla="*/ 1778749 h 3304350"/>
              <a:gd name="connsiteX8" fmla="*/ 0 w 11820525"/>
              <a:gd name="connsiteY8" fmla="*/ 0 h 3304350"/>
              <a:gd name="connsiteX0" fmla="*/ 0 w 11820525"/>
              <a:gd name="connsiteY0" fmla="*/ 0 h 3304350"/>
              <a:gd name="connsiteX1" fmla="*/ 11820525 w 11820525"/>
              <a:gd name="connsiteY1" fmla="*/ 0 h 3304350"/>
              <a:gd name="connsiteX2" fmla="*/ 11820525 w 11820525"/>
              <a:gd name="connsiteY2" fmla="*/ 2473807 h 3304350"/>
              <a:gd name="connsiteX3" fmla="*/ 11255237 w 11820525"/>
              <a:gd name="connsiteY3" fmla="*/ 2770575 h 3304350"/>
              <a:gd name="connsiteX4" fmla="*/ 9907640 w 11820525"/>
              <a:gd name="connsiteY4" fmla="*/ 3265663 h 3304350"/>
              <a:gd name="connsiteX5" fmla="*/ 6899841 w 11820525"/>
              <a:gd name="connsiteY5" fmla="*/ 1908160 h 3304350"/>
              <a:gd name="connsiteX6" fmla="*/ 3789781 w 11820525"/>
              <a:gd name="connsiteY6" fmla="*/ 2858029 h 3304350"/>
              <a:gd name="connsiteX7" fmla="*/ 6927 w 11820525"/>
              <a:gd name="connsiteY7" fmla="*/ 1778749 h 3304350"/>
              <a:gd name="connsiteX8" fmla="*/ 0 w 11820525"/>
              <a:gd name="connsiteY8" fmla="*/ 0 h 3304350"/>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3789781 w 11820525"/>
              <a:gd name="connsiteY6" fmla="*/ 2858029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465133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4225"/>
              <a:gd name="connsiteX1" fmla="*/ 11820525 w 11820525"/>
              <a:gd name="connsiteY1" fmla="*/ 0 h 3304225"/>
              <a:gd name="connsiteX2" fmla="*/ 11820525 w 11820525"/>
              <a:gd name="connsiteY2" fmla="*/ 2473807 h 3304225"/>
              <a:gd name="connsiteX3" fmla="*/ 11255237 w 11820525"/>
              <a:gd name="connsiteY3" fmla="*/ 2770575 h 3304225"/>
              <a:gd name="connsiteX4" fmla="*/ 9907640 w 11820525"/>
              <a:gd name="connsiteY4" fmla="*/ 3265663 h 3304225"/>
              <a:gd name="connsiteX5" fmla="*/ 7651755 w 11820525"/>
              <a:gd name="connsiteY5" fmla="*/ 1910195 h 3304225"/>
              <a:gd name="connsiteX6" fmla="*/ 4125698 w 11820525"/>
              <a:gd name="connsiteY6" fmla="*/ 2895352 h 3304225"/>
              <a:gd name="connsiteX7" fmla="*/ 6927 w 11820525"/>
              <a:gd name="connsiteY7" fmla="*/ 1778749 h 3304225"/>
              <a:gd name="connsiteX8" fmla="*/ 0 w 11820525"/>
              <a:gd name="connsiteY8" fmla="*/ 0 h 3304225"/>
              <a:gd name="connsiteX0" fmla="*/ 0 w 11820525"/>
              <a:gd name="connsiteY0" fmla="*/ 0 h 3304225"/>
              <a:gd name="connsiteX1" fmla="*/ 11820525 w 11820525"/>
              <a:gd name="connsiteY1" fmla="*/ 0 h 3304225"/>
              <a:gd name="connsiteX2" fmla="*/ 11820525 w 11820525"/>
              <a:gd name="connsiteY2" fmla="*/ 2473807 h 3304225"/>
              <a:gd name="connsiteX3" fmla="*/ 11255237 w 11820525"/>
              <a:gd name="connsiteY3" fmla="*/ 2770575 h 3304225"/>
              <a:gd name="connsiteX4" fmla="*/ 9907640 w 11820525"/>
              <a:gd name="connsiteY4" fmla="*/ 3265663 h 3304225"/>
              <a:gd name="connsiteX5" fmla="*/ 7651755 w 11820525"/>
              <a:gd name="connsiteY5" fmla="*/ 1910195 h 3304225"/>
              <a:gd name="connsiteX6" fmla="*/ 4125698 w 11820525"/>
              <a:gd name="connsiteY6" fmla="*/ 2895352 h 3304225"/>
              <a:gd name="connsiteX7" fmla="*/ 6927 w 11820525"/>
              <a:gd name="connsiteY7" fmla="*/ 1778749 h 3304225"/>
              <a:gd name="connsiteX8" fmla="*/ 0 w 11820525"/>
              <a:gd name="connsiteY8" fmla="*/ 0 h 3304225"/>
              <a:gd name="connsiteX0" fmla="*/ 0 w 11820525"/>
              <a:gd name="connsiteY0" fmla="*/ 0 h 3305372"/>
              <a:gd name="connsiteX1" fmla="*/ 11820525 w 11820525"/>
              <a:gd name="connsiteY1" fmla="*/ 0 h 3305372"/>
              <a:gd name="connsiteX2" fmla="*/ 11820525 w 11820525"/>
              <a:gd name="connsiteY2" fmla="*/ 2473807 h 3305372"/>
              <a:gd name="connsiteX3" fmla="*/ 11255237 w 11820525"/>
              <a:gd name="connsiteY3" fmla="*/ 2770575 h 3305372"/>
              <a:gd name="connsiteX4" fmla="*/ 9907640 w 11820525"/>
              <a:gd name="connsiteY4" fmla="*/ 3265663 h 3305372"/>
              <a:gd name="connsiteX5" fmla="*/ 7315837 w 11820525"/>
              <a:gd name="connsiteY5" fmla="*/ 1891534 h 3305372"/>
              <a:gd name="connsiteX6" fmla="*/ 4125698 w 11820525"/>
              <a:gd name="connsiteY6" fmla="*/ 2895352 h 3305372"/>
              <a:gd name="connsiteX7" fmla="*/ 6927 w 11820525"/>
              <a:gd name="connsiteY7" fmla="*/ 1778749 h 3305372"/>
              <a:gd name="connsiteX8" fmla="*/ 0 w 11820525"/>
              <a:gd name="connsiteY8" fmla="*/ 0 h 3305372"/>
              <a:gd name="connsiteX0" fmla="*/ 0 w 11820525"/>
              <a:gd name="connsiteY0" fmla="*/ 0 h 3303654"/>
              <a:gd name="connsiteX1" fmla="*/ 11820525 w 11820525"/>
              <a:gd name="connsiteY1" fmla="*/ 0 h 3303654"/>
              <a:gd name="connsiteX2" fmla="*/ 11820525 w 11820525"/>
              <a:gd name="connsiteY2" fmla="*/ 2473807 h 3303654"/>
              <a:gd name="connsiteX3" fmla="*/ 11255237 w 11820525"/>
              <a:gd name="connsiteY3" fmla="*/ 2770575 h 3303654"/>
              <a:gd name="connsiteX4" fmla="*/ 9907640 w 11820525"/>
              <a:gd name="connsiteY4" fmla="*/ 3265663 h 3303654"/>
              <a:gd name="connsiteX5" fmla="*/ 7633092 w 11820525"/>
              <a:gd name="connsiteY5" fmla="*/ 1919526 h 3303654"/>
              <a:gd name="connsiteX6" fmla="*/ 4125698 w 11820525"/>
              <a:gd name="connsiteY6" fmla="*/ 2895352 h 3303654"/>
              <a:gd name="connsiteX7" fmla="*/ 6927 w 11820525"/>
              <a:gd name="connsiteY7" fmla="*/ 1778749 h 3303654"/>
              <a:gd name="connsiteX8" fmla="*/ 0 w 11820525"/>
              <a:gd name="connsiteY8" fmla="*/ 0 h 3303654"/>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907640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599715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267127"/>
              <a:gd name="connsiteX1" fmla="*/ 11820525 w 11820525"/>
              <a:gd name="connsiteY1" fmla="*/ 0 h 3267127"/>
              <a:gd name="connsiteX2" fmla="*/ 11820525 w 11820525"/>
              <a:gd name="connsiteY2" fmla="*/ 2473807 h 3267127"/>
              <a:gd name="connsiteX3" fmla="*/ 11255237 w 11820525"/>
              <a:gd name="connsiteY3" fmla="*/ 2770575 h 3267127"/>
              <a:gd name="connsiteX4" fmla="*/ 9599715 w 11820525"/>
              <a:gd name="connsiteY4" fmla="*/ 3265663 h 3267127"/>
              <a:gd name="connsiteX5" fmla="*/ 7633092 w 11820525"/>
              <a:gd name="connsiteY5" fmla="*/ 1919526 h 3267127"/>
              <a:gd name="connsiteX6" fmla="*/ 4125698 w 11820525"/>
              <a:gd name="connsiteY6" fmla="*/ 2895352 h 3267127"/>
              <a:gd name="connsiteX7" fmla="*/ 6927 w 11820525"/>
              <a:gd name="connsiteY7" fmla="*/ 1778749 h 3267127"/>
              <a:gd name="connsiteX8" fmla="*/ 0 w 11820525"/>
              <a:gd name="connsiteY8" fmla="*/ 0 h 3267127"/>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6523"/>
              <a:gd name="connsiteX1" fmla="*/ 11820525 w 11820525"/>
              <a:gd name="connsiteY1" fmla="*/ 0 h 3306523"/>
              <a:gd name="connsiteX2" fmla="*/ 11820525 w 11820525"/>
              <a:gd name="connsiteY2" fmla="*/ 2473807 h 3306523"/>
              <a:gd name="connsiteX3" fmla="*/ 11255237 w 11820525"/>
              <a:gd name="connsiteY3" fmla="*/ 2770575 h 3306523"/>
              <a:gd name="connsiteX4" fmla="*/ 9599715 w 11820525"/>
              <a:gd name="connsiteY4" fmla="*/ 3265663 h 3306523"/>
              <a:gd name="connsiteX5" fmla="*/ 7035905 w 11820525"/>
              <a:gd name="connsiteY5" fmla="*/ 1872873 h 3306523"/>
              <a:gd name="connsiteX6" fmla="*/ 4125698 w 11820525"/>
              <a:gd name="connsiteY6" fmla="*/ 2895352 h 3306523"/>
              <a:gd name="connsiteX7" fmla="*/ 6927 w 11820525"/>
              <a:gd name="connsiteY7" fmla="*/ 1778749 h 3306523"/>
              <a:gd name="connsiteX8" fmla="*/ 0 w 11820525"/>
              <a:gd name="connsiteY8" fmla="*/ 0 h 3306523"/>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304798"/>
              <a:gd name="connsiteX1" fmla="*/ 11820525 w 11820525"/>
              <a:gd name="connsiteY1" fmla="*/ 0 h 3304798"/>
              <a:gd name="connsiteX2" fmla="*/ 11820525 w 11820525"/>
              <a:gd name="connsiteY2" fmla="*/ 2473807 h 3304798"/>
              <a:gd name="connsiteX3" fmla="*/ 11255237 w 11820525"/>
              <a:gd name="connsiteY3" fmla="*/ 2770575 h 3304798"/>
              <a:gd name="connsiteX4" fmla="*/ 9599715 w 11820525"/>
              <a:gd name="connsiteY4" fmla="*/ 3265663 h 3304798"/>
              <a:gd name="connsiteX5" fmla="*/ 7035905 w 11820525"/>
              <a:gd name="connsiteY5" fmla="*/ 1900864 h 3304798"/>
              <a:gd name="connsiteX6" fmla="*/ 4125698 w 11820525"/>
              <a:gd name="connsiteY6" fmla="*/ 2895352 h 3304798"/>
              <a:gd name="connsiteX7" fmla="*/ 6927 w 11820525"/>
              <a:gd name="connsiteY7" fmla="*/ 1778749 h 3304798"/>
              <a:gd name="connsiteX8" fmla="*/ 0 w 11820525"/>
              <a:gd name="connsiteY8" fmla="*/ 0 h 3304798"/>
              <a:gd name="connsiteX0" fmla="*/ 0 w 11820525"/>
              <a:gd name="connsiteY0" fmla="*/ 0 h 3265792"/>
              <a:gd name="connsiteX1" fmla="*/ 11820525 w 11820525"/>
              <a:gd name="connsiteY1" fmla="*/ 0 h 3265792"/>
              <a:gd name="connsiteX2" fmla="*/ 11820525 w 11820525"/>
              <a:gd name="connsiteY2" fmla="*/ 2473807 h 3265792"/>
              <a:gd name="connsiteX3" fmla="*/ 11255237 w 11820525"/>
              <a:gd name="connsiteY3" fmla="*/ 2770575 h 3265792"/>
              <a:gd name="connsiteX4" fmla="*/ 9599715 w 11820525"/>
              <a:gd name="connsiteY4" fmla="*/ 3265663 h 3265792"/>
              <a:gd name="connsiteX5" fmla="*/ 7035905 w 11820525"/>
              <a:gd name="connsiteY5" fmla="*/ 1900864 h 3265792"/>
              <a:gd name="connsiteX6" fmla="*/ 4125698 w 11820525"/>
              <a:gd name="connsiteY6" fmla="*/ 2895352 h 3265792"/>
              <a:gd name="connsiteX7" fmla="*/ 6927 w 11820525"/>
              <a:gd name="connsiteY7" fmla="*/ 1778749 h 3265792"/>
              <a:gd name="connsiteX8" fmla="*/ 0 w 11820525"/>
              <a:gd name="connsiteY8" fmla="*/ 0 h 3265792"/>
              <a:gd name="connsiteX0" fmla="*/ 0 w 11820525"/>
              <a:gd name="connsiteY0" fmla="*/ 0 h 3282248"/>
              <a:gd name="connsiteX1" fmla="*/ 11820525 w 11820525"/>
              <a:gd name="connsiteY1" fmla="*/ 0 h 3282248"/>
              <a:gd name="connsiteX2" fmla="*/ 11820525 w 11820525"/>
              <a:gd name="connsiteY2" fmla="*/ 2473807 h 3282248"/>
              <a:gd name="connsiteX3" fmla="*/ 11255237 w 11820525"/>
              <a:gd name="connsiteY3" fmla="*/ 2770575 h 3282248"/>
              <a:gd name="connsiteX4" fmla="*/ 9599715 w 11820525"/>
              <a:gd name="connsiteY4" fmla="*/ 3265663 h 3282248"/>
              <a:gd name="connsiteX5" fmla="*/ 7035905 w 11820525"/>
              <a:gd name="connsiteY5" fmla="*/ 1900864 h 3282248"/>
              <a:gd name="connsiteX6" fmla="*/ 4125698 w 11820525"/>
              <a:gd name="connsiteY6" fmla="*/ 2895352 h 3282248"/>
              <a:gd name="connsiteX7" fmla="*/ 6927 w 11820525"/>
              <a:gd name="connsiteY7" fmla="*/ 1778749 h 3282248"/>
              <a:gd name="connsiteX8" fmla="*/ 0 w 11820525"/>
              <a:gd name="connsiteY8" fmla="*/ 0 h 3282248"/>
              <a:gd name="connsiteX0" fmla="*/ 0 w 11820525"/>
              <a:gd name="connsiteY0" fmla="*/ 0 h 3282248"/>
              <a:gd name="connsiteX1" fmla="*/ 11820525 w 11820525"/>
              <a:gd name="connsiteY1" fmla="*/ 0 h 3282248"/>
              <a:gd name="connsiteX2" fmla="*/ 11820525 w 11820525"/>
              <a:gd name="connsiteY2" fmla="*/ 2473807 h 3282248"/>
              <a:gd name="connsiteX3" fmla="*/ 11255237 w 11820525"/>
              <a:gd name="connsiteY3" fmla="*/ 2770575 h 3282248"/>
              <a:gd name="connsiteX4" fmla="*/ 9599715 w 11820525"/>
              <a:gd name="connsiteY4" fmla="*/ 3265663 h 3282248"/>
              <a:gd name="connsiteX5" fmla="*/ 7035905 w 11820525"/>
              <a:gd name="connsiteY5" fmla="*/ 1900864 h 3282248"/>
              <a:gd name="connsiteX6" fmla="*/ 4125698 w 11820525"/>
              <a:gd name="connsiteY6" fmla="*/ 2895352 h 3282248"/>
              <a:gd name="connsiteX7" fmla="*/ 6927 w 11820525"/>
              <a:gd name="connsiteY7" fmla="*/ 1778749 h 3282248"/>
              <a:gd name="connsiteX8" fmla="*/ 0 w 11820525"/>
              <a:gd name="connsiteY8" fmla="*/ 0 h 3282248"/>
              <a:gd name="connsiteX0" fmla="*/ 0 w 11820525"/>
              <a:gd name="connsiteY0" fmla="*/ 0 h 3265663"/>
              <a:gd name="connsiteX1" fmla="*/ 11820525 w 11820525"/>
              <a:gd name="connsiteY1" fmla="*/ 0 h 3265663"/>
              <a:gd name="connsiteX2" fmla="*/ 11820525 w 11820525"/>
              <a:gd name="connsiteY2" fmla="*/ 2473807 h 3265663"/>
              <a:gd name="connsiteX3" fmla="*/ 9599715 w 11820525"/>
              <a:gd name="connsiteY3" fmla="*/ 3265663 h 3265663"/>
              <a:gd name="connsiteX4" fmla="*/ 7035905 w 11820525"/>
              <a:gd name="connsiteY4" fmla="*/ 1900864 h 3265663"/>
              <a:gd name="connsiteX5" fmla="*/ 4125698 w 11820525"/>
              <a:gd name="connsiteY5" fmla="*/ 2895352 h 3265663"/>
              <a:gd name="connsiteX6" fmla="*/ 6927 w 11820525"/>
              <a:gd name="connsiteY6" fmla="*/ 1778749 h 3265663"/>
              <a:gd name="connsiteX7" fmla="*/ 0 w 11820525"/>
              <a:gd name="connsiteY7" fmla="*/ 0 h 3265663"/>
              <a:gd name="connsiteX0" fmla="*/ 0 w 11820525"/>
              <a:gd name="connsiteY0" fmla="*/ 0 h 3268817"/>
              <a:gd name="connsiteX1" fmla="*/ 11820525 w 11820525"/>
              <a:gd name="connsiteY1" fmla="*/ 0 h 3268817"/>
              <a:gd name="connsiteX2" fmla="*/ 11820525 w 11820525"/>
              <a:gd name="connsiteY2" fmla="*/ 2473807 h 3268817"/>
              <a:gd name="connsiteX3" fmla="*/ 9599715 w 11820525"/>
              <a:gd name="connsiteY3" fmla="*/ 3265663 h 3268817"/>
              <a:gd name="connsiteX4" fmla="*/ 7035905 w 11820525"/>
              <a:gd name="connsiteY4" fmla="*/ 1900864 h 3268817"/>
              <a:gd name="connsiteX5" fmla="*/ 4125698 w 11820525"/>
              <a:gd name="connsiteY5" fmla="*/ 2895352 h 3268817"/>
              <a:gd name="connsiteX6" fmla="*/ 6927 w 11820525"/>
              <a:gd name="connsiteY6" fmla="*/ 1778749 h 3268817"/>
              <a:gd name="connsiteX7" fmla="*/ 0 w 11820525"/>
              <a:gd name="connsiteY7" fmla="*/ 0 h 3268817"/>
              <a:gd name="connsiteX0" fmla="*/ 0 w 11820525"/>
              <a:gd name="connsiteY0" fmla="*/ 0 h 3268817"/>
              <a:gd name="connsiteX1" fmla="*/ 11820525 w 11820525"/>
              <a:gd name="connsiteY1" fmla="*/ 0 h 3268817"/>
              <a:gd name="connsiteX2" fmla="*/ 11820525 w 11820525"/>
              <a:gd name="connsiteY2" fmla="*/ 2473807 h 3268817"/>
              <a:gd name="connsiteX3" fmla="*/ 9599715 w 11820525"/>
              <a:gd name="connsiteY3" fmla="*/ 3265663 h 3268817"/>
              <a:gd name="connsiteX4" fmla="*/ 7035905 w 11820525"/>
              <a:gd name="connsiteY4" fmla="*/ 1900864 h 3268817"/>
              <a:gd name="connsiteX5" fmla="*/ 4125698 w 11820525"/>
              <a:gd name="connsiteY5" fmla="*/ 2895352 h 3268817"/>
              <a:gd name="connsiteX6" fmla="*/ 6927 w 11820525"/>
              <a:gd name="connsiteY6" fmla="*/ 1778749 h 3268817"/>
              <a:gd name="connsiteX7" fmla="*/ 0 w 11820525"/>
              <a:gd name="connsiteY7" fmla="*/ 0 h 3268817"/>
              <a:gd name="connsiteX0" fmla="*/ 0 w 11820525"/>
              <a:gd name="connsiteY0" fmla="*/ 0 h 3287534"/>
              <a:gd name="connsiteX1" fmla="*/ 11820525 w 11820525"/>
              <a:gd name="connsiteY1" fmla="*/ 0 h 3287534"/>
              <a:gd name="connsiteX2" fmla="*/ 11820525 w 11820525"/>
              <a:gd name="connsiteY2" fmla="*/ 2473807 h 3287534"/>
              <a:gd name="connsiteX3" fmla="*/ 9795667 w 11820525"/>
              <a:gd name="connsiteY3" fmla="*/ 3284324 h 3287534"/>
              <a:gd name="connsiteX4" fmla="*/ 7035905 w 11820525"/>
              <a:gd name="connsiteY4" fmla="*/ 1900864 h 3287534"/>
              <a:gd name="connsiteX5" fmla="*/ 4125698 w 11820525"/>
              <a:gd name="connsiteY5" fmla="*/ 2895352 h 3287534"/>
              <a:gd name="connsiteX6" fmla="*/ 6927 w 11820525"/>
              <a:gd name="connsiteY6" fmla="*/ 1778749 h 3287534"/>
              <a:gd name="connsiteX7" fmla="*/ 0 w 11820525"/>
              <a:gd name="connsiteY7" fmla="*/ 0 h 3287534"/>
              <a:gd name="connsiteX0" fmla="*/ 0 w 11820525"/>
              <a:gd name="connsiteY0" fmla="*/ 0 h 3291007"/>
              <a:gd name="connsiteX1" fmla="*/ 11820525 w 11820525"/>
              <a:gd name="connsiteY1" fmla="*/ 0 h 3291007"/>
              <a:gd name="connsiteX2" fmla="*/ 11820525 w 11820525"/>
              <a:gd name="connsiteY2" fmla="*/ 2473807 h 3291007"/>
              <a:gd name="connsiteX3" fmla="*/ 9795667 w 11820525"/>
              <a:gd name="connsiteY3" fmla="*/ 3284324 h 3291007"/>
              <a:gd name="connsiteX4" fmla="*/ 7035905 w 11820525"/>
              <a:gd name="connsiteY4" fmla="*/ 1900864 h 3291007"/>
              <a:gd name="connsiteX5" fmla="*/ 4125698 w 11820525"/>
              <a:gd name="connsiteY5" fmla="*/ 2895352 h 3291007"/>
              <a:gd name="connsiteX6" fmla="*/ 6927 w 11820525"/>
              <a:gd name="connsiteY6" fmla="*/ 1778749 h 3291007"/>
              <a:gd name="connsiteX7" fmla="*/ 0 w 11820525"/>
              <a:gd name="connsiteY7" fmla="*/ 0 h 3291007"/>
              <a:gd name="connsiteX0" fmla="*/ 0 w 11820525"/>
              <a:gd name="connsiteY0" fmla="*/ 0 h 3294123"/>
              <a:gd name="connsiteX1" fmla="*/ 11820525 w 11820525"/>
              <a:gd name="connsiteY1" fmla="*/ 0 h 3294123"/>
              <a:gd name="connsiteX2" fmla="*/ 11820525 w 11820525"/>
              <a:gd name="connsiteY2" fmla="*/ 2473807 h 3294123"/>
              <a:gd name="connsiteX3" fmla="*/ 9795667 w 11820525"/>
              <a:gd name="connsiteY3" fmla="*/ 3284324 h 3294123"/>
              <a:gd name="connsiteX4" fmla="*/ 7035905 w 11820525"/>
              <a:gd name="connsiteY4" fmla="*/ 1900864 h 3294123"/>
              <a:gd name="connsiteX5" fmla="*/ 4125698 w 11820525"/>
              <a:gd name="connsiteY5" fmla="*/ 2895352 h 3294123"/>
              <a:gd name="connsiteX6" fmla="*/ 6927 w 11820525"/>
              <a:gd name="connsiteY6" fmla="*/ 1778749 h 3294123"/>
              <a:gd name="connsiteX7" fmla="*/ 0 w 11820525"/>
              <a:gd name="connsiteY7" fmla="*/ 0 h 3294123"/>
              <a:gd name="connsiteX0" fmla="*/ 0 w 11820525"/>
              <a:gd name="connsiteY0" fmla="*/ 0 h 3289891"/>
              <a:gd name="connsiteX1" fmla="*/ 11820525 w 11820525"/>
              <a:gd name="connsiteY1" fmla="*/ 0 h 3289891"/>
              <a:gd name="connsiteX2" fmla="*/ 11820525 w 11820525"/>
              <a:gd name="connsiteY2" fmla="*/ 2473807 h 3289891"/>
              <a:gd name="connsiteX3" fmla="*/ 9795667 w 11820525"/>
              <a:gd name="connsiteY3" fmla="*/ 3284324 h 3289891"/>
              <a:gd name="connsiteX4" fmla="*/ 7035905 w 11820525"/>
              <a:gd name="connsiteY4" fmla="*/ 1900864 h 3289891"/>
              <a:gd name="connsiteX5" fmla="*/ 4125698 w 11820525"/>
              <a:gd name="connsiteY5" fmla="*/ 2895352 h 3289891"/>
              <a:gd name="connsiteX6" fmla="*/ 6927 w 11820525"/>
              <a:gd name="connsiteY6" fmla="*/ 1778749 h 3289891"/>
              <a:gd name="connsiteX7" fmla="*/ 0 w 11820525"/>
              <a:gd name="connsiteY7" fmla="*/ 0 h 3289891"/>
              <a:gd name="connsiteX0" fmla="*/ 0 w 11820525"/>
              <a:gd name="connsiteY0" fmla="*/ 0 h 3289391"/>
              <a:gd name="connsiteX1" fmla="*/ 11820525 w 11820525"/>
              <a:gd name="connsiteY1" fmla="*/ 0 h 3289391"/>
              <a:gd name="connsiteX2" fmla="*/ 11820525 w 11820525"/>
              <a:gd name="connsiteY2" fmla="*/ 2473807 h 3289391"/>
              <a:gd name="connsiteX3" fmla="*/ 9795667 w 11820525"/>
              <a:gd name="connsiteY3" fmla="*/ 3284324 h 3289391"/>
              <a:gd name="connsiteX4" fmla="*/ 7035905 w 11820525"/>
              <a:gd name="connsiteY4" fmla="*/ 1900864 h 3289391"/>
              <a:gd name="connsiteX5" fmla="*/ 4125698 w 11820525"/>
              <a:gd name="connsiteY5" fmla="*/ 2895352 h 3289391"/>
              <a:gd name="connsiteX6" fmla="*/ 6927 w 11820525"/>
              <a:gd name="connsiteY6" fmla="*/ 1778749 h 3289391"/>
              <a:gd name="connsiteX7" fmla="*/ 0 w 11820525"/>
              <a:gd name="connsiteY7" fmla="*/ 0 h 3289391"/>
              <a:gd name="connsiteX0" fmla="*/ 0 w 11820525"/>
              <a:gd name="connsiteY0" fmla="*/ 0 h 3289507"/>
              <a:gd name="connsiteX1" fmla="*/ 11820525 w 11820525"/>
              <a:gd name="connsiteY1" fmla="*/ 0 h 3289507"/>
              <a:gd name="connsiteX2" fmla="*/ 11820525 w 11820525"/>
              <a:gd name="connsiteY2" fmla="*/ 2473807 h 3289507"/>
              <a:gd name="connsiteX3" fmla="*/ 9795667 w 11820525"/>
              <a:gd name="connsiteY3" fmla="*/ 3284324 h 3289507"/>
              <a:gd name="connsiteX4" fmla="*/ 7035905 w 11820525"/>
              <a:gd name="connsiteY4" fmla="*/ 1900864 h 3289507"/>
              <a:gd name="connsiteX5" fmla="*/ 4125698 w 11820525"/>
              <a:gd name="connsiteY5" fmla="*/ 2895352 h 3289507"/>
              <a:gd name="connsiteX6" fmla="*/ 6927 w 11820525"/>
              <a:gd name="connsiteY6" fmla="*/ 1778749 h 3289507"/>
              <a:gd name="connsiteX7" fmla="*/ 0 w 11820525"/>
              <a:gd name="connsiteY7" fmla="*/ 0 h 3289507"/>
              <a:gd name="connsiteX0" fmla="*/ 0 w 11820525"/>
              <a:gd name="connsiteY0" fmla="*/ 0 h 3289507"/>
              <a:gd name="connsiteX1" fmla="*/ 11820525 w 11820525"/>
              <a:gd name="connsiteY1" fmla="*/ 0 h 3289507"/>
              <a:gd name="connsiteX2" fmla="*/ 11820525 w 11820525"/>
              <a:gd name="connsiteY2" fmla="*/ 2473807 h 3289507"/>
              <a:gd name="connsiteX3" fmla="*/ 9795667 w 11820525"/>
              <a:gd name="connsiteY3" fmla="*/ 3284324 h 3289507"/>
              <a:gd name="connsiteX4" fmla="*/ 7035905 w 11820525"/>
              <a:gd name="connsiteY4" fmla="*/ 1900864 h 3289507"/>
              <a:gd name="connsiteX5" fmla="*/ 4125698 w 11820525"/>
              <a:gd name="connsiteY5" fmla="*/ 2895352 h 3289507"/>
              <a:gd name="connsiteX6" fmla="*/ 6927 w 11820525"/>
              <a:gd name="connsiteY6" fmla="*/ 1778749 h 3289507"/>
              <a:gd name="connsiteX7" fmla="*/ 0 w 11820525"/>
              <a:gd name="connsiteY7" fmla="*/ 0 h 3289507"/>
              <a:gd name="connsiteX0" fmla="*/ 0 w 11820525"/>
              <a:gd name="connsiteY0" fmla="*/ 0 h 3288048"/>
              <a:gd name="connsiteX1" fmla="*/ 11820525 w 11820525"/>
              <a:gd name="connsiteY1" fmla="*/ 0 h 3288048"/>
              <a:gd name="connsiteX2" fmla="*/ 11820525 w 11820525"/>
              <a:gd name="connsiteY2" fmla="*/ 2473807 h 3288048"/>
              <a:gd name="connsiteX3" fmla="*/ 9795667 w 11820525"/>
              <a:gd name="connsiteY3" fmla="*/ 3284324 h 3288048"/>
              <a:gd name="connsiteX4" fmla="*/ 8604085 w 11820525"/>
              <a:gd name="connsiteY4" fmla="*/ 2738923 h 3288048"/>
              <a:gd name="connsiteX5" fmla="*/ 7035905 w 11820525"/>
              <a:gd name="connsiteY5" fmla="*/ 1900864 h 3288048"/>
              <a:gd name="connsiteX6" fmla="*/ 4125698 w 11820525"/>
              <a:gd name="connsiteY6" fmla="*/ 2895352 h 3288048"/>
              <a:gd name="connsiteX7" fmla="*/ 6927 w 11820525"/>
              <a:gd name="connsiteY7" fmla="*/ 1778749 h 3288048"/>
              <a:gd name="connsiteX8" fmla="*/ 0 w 11820525"/>
              <a:gd name="connsiteY8" fmla="*/ 0 h 3288048"/>
              <a:gd name="connsiteX0" fmla="*/ 0 w 11820525"/>
              <a:gd name="connsiteY0" fmla="*/ 0 h 3285665"/>
              <a:gd name="connsiteX1" fmla="*/ 11820525 w 11820525"/>
              <a:gd name="connsiteY1" fmla="*/ 0 h 3285665"/>
              <a:gd name="connsiteX2" fmla="*/ 11820525 w 11820525"/>
              <a:gd name="connsiteY2" fmla="*/ 2473807 h 3285665"/>
              <a:gd name="connsiteX3" fmla="*/ 9795667 w 11820525"/>
              <a:gd name="connsiteY3" fmla="*/ 3284324 h 3285665"/>
              <a:gd name="connsiteX4" fmla="*/ 8436126 w 11820525"/>
              <a:gd name="connsiteY4" fmla="*/ 2645617 h 3285665"/>
              <a:gd name="connsiteX5" fmla="*/ 7035905 w 11820525"/>
              <a:gd name="connsiteY5" fmla="*/ 1900864 h 3285665"/>
              <a:gd name="connsiteX6" fmla="*/ 4125698 w 11820525"/>
              <a:gd name="connsiteY6" fmla="*/ 2895352 h 3285665"/>
              <a:gd name="connsiteX7" fmla="*/ 6927 w 11820525"/>
              <a:gd name="connsiteY7" fmla="*/ 1778749 h 3285665"/>
              <a:gd name="connsiteX8" fmla="*/ 0 w 11820525"/>
              <a:gd name="connsiteY8" fmla="*/ 0 h 3285665"/>
              <a:gd name="connsiteX0" fmla="*/ 0 w 11820525"/>
              <a:gd name="connsiteY0" fmla="*/ 0 h 3285665"/>
              <a:gd name="connsiteX1" fmla="*/ 11820525 w 11820525"/>
              <a:gd name="connsiteY1" fmla="*/ 0 h 3285665"/>
              <a:gd name="connsiteX2" fmla="*/ 11820525 w 11820525"/>
              <a:gd name="connsiteY2" fmla="*/ 2473807 h 3285665"/>
              <a:gd name="connsiteX3" fmla="*/ 9795667 w 11820525"/>
              <a:gd name="connsiteY3" fmla="*/ 3284324 h 3285665"/>
              <a:gd name="connsiteX4" fmla="*/ 8436126 w 11820525"/>
              <a:gd name="connsiteY4" fmla="*/ 2645617 h 3285665"/>
              <a:gd name="connsiteX5" fmla="*/ 7035905 w 11820525"/>
              <a:gd name="connsiteY5" fmla="*/ 1900864 h 3285665"/>
              <a:gd name="connsiteX6" fmla="*/ 4125698 w 11820525"/>
              <a:gd name="connsiteY6" fmla="*/ 2895352 h 3285665"/>
              <a:gd name="connsiteX7" fmla="*/ 6927 w 11820525"/>
              <a:gd name="connsiteY7" fmla="*/ 1778749 h 3285665"/>
              <a:gd name="connsiteX8" fmla="*/ 0 w 11820525"/>
              <a:gd name="connsiteY8" fmla="*/ 0 h 3285665"/>
              <a:gd name="connsiteX0" fmla="*/ 0 w 11820525"/>
              <a:gd name="connsiteY0" fmla="*/ 0 h 3286781"/>
              <a:gd name="connsiteX1" fmla="*/ 11820525 w 11820525"/>
              <a:gd name="connsiteY1" fmla="*/ 0 h 3286781"/>
              <a:gd name="connsiteX2" fmla="*/ 11820525 w 11820525"/>
              <a:gd name="connsiteY2" fmla="*/ 2473807 h 3286781"/>
              <a:gd name="connsiteX3" fmla="*/ 9795667 w 11820525"/>
              <a:gd name="connsiteY3" fmla="*/ 3284324 h 3286781"/>
              <a:gd name="connsiteX4" fmla="*/ 8436126 w 11820525"/>
              <a:gd name="connsiteY4" fmla="*/ 2645617 h 3286781"/>
              <a:gd name="connsiteX5" fmla="*/ 7035905 w 11820525"/>
              <a:gd name="connsiteY5" fmla="*/ 1900864 h 3286781"/>
              <a:gd name="connsiteX6" fmla="*/ 4125698 w 11820525"/>
              <a:gd name="connsiteY6" fmla="*/ 2895352 h 3286781"/>
              <a:gd name="connsiteX7" fmla="*/ 6927 w 11820525"/>
              <a:gd name="connsiteY7" fmla="*/ 1778749 h 3286781"/>
              <a:gd name="connsiteX8" fmla="*/ 0 w 11820525"/>
              <a:gd name="connsiteY8" fmla="*/ 0 h 3286781"/>
              <a:gd name="connsiteX0" fmla="*/ 0 w 11820525"/>
              <a:gd name="connsiteY0" fmla="*/ 0 h 3294641"/>
              <a:gd name="connsiteX1" fmla="*/ 11820525 w 11820525"/>
              <a:gd name="connsiteY1" fmla="*/ 0 h 3294641"/>
              <a:gd name="connsiteX2" fmla="*/ 11820525 w 11820525"/>
              <a:gd name="connsiteY2" fmla="*/ 2473807 h 3294641"/>
              <a:gd name="connsiteX3" fmla="*/ 10862194 w 11820525"/>
              <a:gd name="connsiteY3" fmla="*/ 3000182 h 3294641"/>
              <a:gd name="connsiteX4" fmla="*/ 9795667 w 11820525"/>
              <a:gd name="connsiteY4" fmla="*/ 3284324 h 3294641"/>
              <a:gd name="connsiteX5" fmla="*/ 8436126 w 11820525"/>
              <a:gd name="connsiteY5" fmla="*/ 2645617 h 3294641"/>
              <a:gd name="connsiteX6" fmla="*/ 7035905 w 11820525"/>
              <a:gd name="connsiteY6" fmla="*/ 1900864 h 3294641"/>
              <a:gd name="connsiteX7" fmla="*/ 4125698 w 11820525"/>
              <a:gd name="connsiteY7" fmla="*/ 2895352 h 3294641"/>
              <a:gd name="connsiteX8" fmla="*/ 6927 w 11820525"/>
              <a:gd name="connsiteY8" fmla="*/ 1778749 h 3294641"/>
              <a:gd name="connsiteX9" fmla="*/ 0 w 11820525"/>
              <a:gd name="connsiteY9" fmla="*/ 0 h 3294641"/>
              <a:gd name="connsiteX0" fmla="*/ 0 w 11820525"/>
              <a:gd name="connsiteY0" fmla="*/ 0 h 3294641"/>
              <a:gd name="connsiteX1" fmla="*/ 11820525 w 11820525"/>
              <a:gd name="connsiteY1" fmla="*/ 0 h 3294641"/>
              <a:gd name="connsiteX2" fmla="*/ 11820525 w 11820525"/>
              <a:gd name="connsiteY2" fmla="*/ 2473807 h 3294641"/>
              <a:gd name="connsiteX3" fmla="*/ 10862194 w 11820525"/>
              <a:gd name="connsiteY3" fmla="*/ 3000182 h 3294641"/>
              <a:gd name="connsiteX4" fmla="*/ 9795667 w 11820525"/>
              <a:gd name="connsiteY4" fmla="*/ 3284324 h 3294641"/>
              <a:gd name="connsiteX5" fmla="*/ 8436126 w 11820525"/>
              <a:gd name="connsiteY5" fmla="*/ 2645617 h 3294641"/>
              <a:gd name="connsiteX6" fmla="*/ 7035905 w 11820525"/>
              <a:gd name="connsiteY6" fmla="*/ 1900864 h 3294641"/>
              <a:gd name="connsiteX7" fmla="*/ 4125698 w 11820525"/>
              <a:gd name="connsiteY7" fmla="*/ 2895352 h 3294641"/>
              <a:gd name="connsiteX8" fmla="*/ 6927 w 11820525"/>
              <a:gd name="connsiteY8" fmla="*/ 1778749 h 3294641"/>
              <a:gd name="connsiteX9" fmla="*/ 0 w 11820525"/>
              <a:gd name="connsiteY9" fmla="*/ 0 h 3294641"/>
              <a:gd name="connsiteX0" fmla="*/ 0 w 11820525"/>
              <a:gd name="connsiteY0" fmla="*/ 0 h 3296356"/>
              <a:gd name="connsiteX1" fmla="*/ 11820525 w 11820525"/>
              <a:gd name="connsiteY1" fmla="*/ 0 h 3296356"/>
              <a:gd name="connsiteX2" fmla="*/ 11820525 w 11820525"/>
              <a:gd name="connsiteY2" fmla="*/ 2473807 h 3296356"/>
              <a:gd name="connsiteX3" fmla="*/ 10899518 w 11820525"/>
              <a:gd name="connsiteY3" fmla="*/ 3018843 h 3296356"/>
              <a:gd name="connsiteX4" fmla="*/ 9795667 w 11820525"/>
              <a:gd name="connsiteY4" fmla="*/ 3284324 h 3296356"/>
              <a:gd name="connsiteX5" fmla="*/ 8436126 w 11820525"/>
              <a:gd name="connsiteY5" fmla="*/ 2645617 h 3296356"/>
              <a:gd name="connsiteX6" fmla="*/ 7035905 w 11820525"/>
              <a:gd name="connsiteY6" fmla="*/ 1900864 h 3296356"/>
              <a:gd name="connsiteX7" fmla="*/ 4125698 w 11820525"/>
              <a:gd name="connsiteY7" fmla="*/ 2895352 h 3296356"/>
              <a:gd name="connsiteX8" fmla="*/ 6927 w 11820525"/>
              <a:gd name="connsiteY8" fmla="*/ 1778749 h 3296356"/>
              <a:gd name="connsiteX9" fmla="*/ 0 w 11820525"/>
              <a:gd name="connsiteY9" fmla="*/ 0 h 3296356"/>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4125698 w 11820525"/>
              <a:gd name="connsiteY7" fmla="*/ 2895352 h 3287492"/>
              <a:gd name="connsiteX8" fmla="*/ 6927 w 11820525"/>
              <a:gd name="connsiteY8" fmla="*/ 1778749 h 3287492"/>
              <a:gd name="connsiteX9" fmla="*/ 0 w 11820525"/>
              <a:gd name="connsiteY9"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6234003 w 11820525"/>
              <a:gd name="connsiteY7" fmla="*/ 2291054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4125698 w 11820525"/>
              <a:gd name="connsiteY8" fmla="*/ 2895352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963403 w 11820525"/>
              <a:gd name="connsiteY7" fmla="*/ 2272393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556505 w 11820525"/>
              <a:gd name="connsiteY8" fmla="*/ 2858029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571722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87492"/>
              <a:gd name="connsiteX1" fmla="*/ 11820525 w 11820525"/>
              <a:gd name="connsiteY1" fmla="*/ 0 h 3287492"/>
              <a:gd name="connsiteX2" fmla="*/ 11820525 w 11820525"/>
              <a:gd name="connsiteY2" fmla="*/ 2473807 h 3287492"/>
              <a:gd name="connsiteX3" fmla="*/ 10899518 w 11820525"/>
              <a:gd name="connsiteY3" fmla="*/ 3018843 h 3287492"/>
              <a:gd name="connsiteX4" fmla="*/ 9463309 w 11820525"/>
              <a:gd name="connsiteY4" fmla="*/ 3274993 h 3287492"/>
              <a:gd name="connsiteX5" fmla="*/ 8436126 w 11820525"/>
              <a:gd name="connsiteY5" fmla="*/ 2645617 h 3287492"/>
              <a:gd name="connsiteX6" fmla="*/ 7035905 w 11820525"/>
              <a:gd name="connsiteY6" fmla="*/ 1900864 h 3287492"/>
              <a:gd name="connsiteX7" fmla="*/ 5786113 w 11820525"/>
              <a:gd name="connsiteY7" fmla="*/ 2403022 h 3287492"/>
              <a:gd name="connsiteX8" fmla="*/ 3332560 w 11820525"/>
              <a:gd name="connsiteY8" fmla="*/ 2848698 h 3287492"/>
              <a:gd name="connsiteX9" fmla="*/ 6927 w 11820525"/>
              <a:gd name="connsiteY9" fmla="*/ 1778749 h 3287492"/>
              <a:gd name="connsiteX10" fmla="*/ 0 w 11820525"/>
              <a:gd name="connsiteY10" fmla="*/ 0 h 3287492"/>
              <a:gd name="connsiteX0" fmla="*/ 0 w 11820525"/>
              <a:gd name="connsiteY0" fmla="*/ 0 h 3291984"/>
              <a:gd name="connsiteX1" fmla="*/ 11820525 w 11820525"/>
              <a:gd name="connsiteY1" fmla="*/ 0 h 3291984"/>
              <a:gd name="connsiteX2" fmla="*/ 11820525 w 11820525"/>
              <a:gd name="connsiteY2" fmla="*/ 2473807 h 3291984"/>
              <a:gd name="connsiteX3" fmla="*/ 10871236 w 11820525"/>
              <a:gd name="connsiteY3" fmla="*/ 3056550 h 3291984"/>
              <a:gd name="connsiteX4" fmla="*/ 9463309 w 11820525"/>
              <a:gd name="connsiteY4" fmla="*/ 3274993 h 3291984"/>
              <a:gd name="connsiteX5" fmla="*/ 8436126 w 11820525"/>
              <a:gd name="connsiteY5" fmla="*/ 2645617 h 3291984"/>
              <a:gd name="connsiteX6" fmla="*/ 7035905 w 11820525"/>
              <a:gd name="connsiteY6" fmla="*/ 1900864 h 3291984"/>
              <a:gd name="connsiteX7" fmla="*/ 5786113 w 11820525"/>
              <a:gd name="connsiteY7" fmla="*/ 2403022 h 3291984"/>
              <a:gd name="connsiteX8" fmla="*/ 3332560 w 11820525"/>
              <a:gd name="connsiteY8" fmla="*/ 2848698 h 3291984"/>
              <a:gd name="connsiteX9" fmla="*/ 6927 w 11820525"/>
              <a:gd name="connsiteY9" fmla="*/ 1778749 h 3291984"/>
              <a:gd name="connsiteX10" fmla="*/ 0 w 11820525"/>
              <a:gd name="connsiteY10" fmla="*/ 0 h 3291984"/>
              <a:gd name="connsiteX0" fmla="*/ 0 w 11820525"/>
              <a:gd name="connsiteY0" fmla="*/ 0 h 3291984"/>
              <a:gd name="connsiteX1" fmla="*/ 11820525 w 11820525"/>
              <a:gd name="connsiteY1" fmla="*/ 0 h 3291984"/>
              <a:gd name="connsiteX2" fmla="*/ 11820525 w 11820525"/>
              <a:gd name="connsiteY2" fmla="*/ 2473807 h 3291984"/>
              <a:gd name="connsiteX3" fmla="*/ 10871236 w 11820525"/>
              <a:gd name="connsiteY3" fmla="*/ 3056550 h 3291984"/>
              <a:gd name="connsiteX4" fmla="*/ 9463309 w 11820525"/>
              <a:gd name="connsiteY4" fmla="*/ 3274993 h 3291984"/>
              <a:gd name="connsiteX5" fmla="*/ 8436126 w 11820525"/>
              <a:gd name="connsiteY5" fmla="*/ 2645617 h 3291984"/>
              <a:gd name="connsiteX6" fmla="*/ 7035905 w 11820525"/>
              <a:gd name="connsiteY6" fmla="*/ 1900864 h 3291984"/>
              <a:gd name="connsiteX7" fmla="*/ 5786113 w 11820525"/>
              <a:gd name="connsiteY7" fmla="*/ 2403022 h 3291984"/>
              <a:gd name="connsiteX8" fmla="*/ 3332560 w 11820525"/>
              <a:gd name="connsiteY8" fmla="*/ 2848698 h 3291984"/>
              <a:gd name="connsiteX9" fmla="*/ 6927 w 11820525"/>
              <a:gd name="connsiteY9" fmla="*/ 1778749 h 3291984"/>
              <a:gd name="connsiteX10" fmla="*/ 0 w 11820525"/>
              <a:gd name="connsiteY10" fmla="*/ 0 h 3291984"/>
              <a:gd name="connsiteX0" fmla="*/ 0 w 11820525"/>
              <a:gd name="connsiteY0" fmla="*/ 0 h 3303582"/>
              <a:gd name="connsiteX1" fmla="*/ 11820525 w 11820525"/>
              <a:gd name="connsiteY1" fmla="*/ 0 h 3303582"/>
              <a:gd name="connsiteX2" fmla="*/ 11820525 w 11820525"/>
              <a:gd name="connsiteY2" fmla="*/ 2473807 h 3303582"/>
              <a:gd name="connsiteX3" fmla="*/ 10871236 w 11820525"/>
              <a:gd name="connsiteY3" fmla="*/ 3056550 h 3303582"/>
              <a:gd name="connsiteX4" fmla="*/ 9463309 w 11820525"/>
              <a:gd name="connsiteY4" fmla="*/ 3274993 h 3303582"/>
              <a:gd name="connsiteX5" fmla="*/ 8436126 w 11820525"/>
              <a:gd name="connsiteY5" fmla="*/ 2645617 h 3303582"/>
              <a:gd name="connsiteX6" fmla="*/ 7035905 w 11820525"/>
              <a:gd name="connsiteY6" fmla="*/ 1900864 h 3303582"/>
              <a:gd name="connsiteX7" fmla="*/ 5786113 w 11820525"/>
              <a:gd name="connsiteY7" fmla="*/ 2403022 h 3303582"/>
              <a:gd name="connsiteX8" fmla="*/ 3332560 w 11820525"/>
              <a:gd name="connsiteY8" fmla="*/ 2848698 h 3303582"/>
              <a:gd name="connsiteX9" fmla="*/ 6927 w 11820525"/>
              <a:gd name="connsiteY9" fmla="*/ 1778749 h 3303582"/>
              <a:gd name="connsiteX10" fmla="*/ 0 w 11820525"/>
              <a:gd name="connsiteY10" fmla="*/ 0 h 3303582"/>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035905 w 11820525"/>
              <a:gd name="connsiteY6" fmla="*/ 190086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786113 w 11820525"/>
              <a:gd name="connsiteY7" fmla="*/ 240302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32560 w 11820525"/>
              <a:gd name="connsiteY8" fmla="*/ 2848698 h 3292540"/>
              <a:gd name="connsiteX9" fmla="*/ 6927 w 11820525"/>
              <a:gd name="connsiteY9" fmla="*/ 1778749 h 3292540"/>
              <a:gd name="connsiteX10" fmla="*/ 0 w 11820525"/>
              <a:gd name="connsiteY10" fmla="*/ 0 h 3292540"/>
              <a:gd name="connsiteX0" fmla="*/ 0 w 11820525"/>
              <a:gd name="connsiteY0" fmla="*/ 0 h 3292540"/>
              <a:gd name="connsiteX1" fmla="*/ 11820525 w 11820525"/>
              <a:gd name="connsiteY1" fmla="*/ 0 h 3292540"/>
              <a:gd name="connsiteX2" fmla="*/ 11820525 w 11820525"/>
              <a:gd name="connsiteY2" fmla="*/ 2473807 h 3292540"/>
              <a:gd name="connsiteX3" fmla="*/ 10871236 w 11820525"/>
              <a:gd name="connsiteY3" fmla="*/ 3056550 h 3292540"/>
              <a:gd name="connsiteX4" fmla="*/ 9463309 w 11820525"/>
              <a:gd name="connsiteY4" fmla="*/ 3274993 h 3292540"/>
              <a:gd name="connsiteX5" fmla="*/ 8388990 w 11820525"/>
              <a:gd name="connsiteY5" fmla="*/ 2636190 h 3292540"/>
              <a:gd name="connsiteX6" fmla="*/ 7191454 w 11820525"/>
              <a:gd name="connsiteY6" fmla="*/ 1915004 h 3292540"/>
              <a:gd name="connsiteX7" fmla="*/ 5856818 w 11820525"/>
              <a:gd name="connsiteY7" fmla="*/ 2388882 h 3292540"/>
              <a:gd name="connsiteX8" fmla="*/ 3327275 w 11820525"/>
              <a:gd name="connsiteY8" fmla="*/ 2880411 h 3292540"/>
              <a:gd name="connsiteX9" fmla="*/ 6927 w 11820525"/>
              <a:gd name="connsiteY9" fmla="*/ 1778749 h 3292540"/>
              <a:gd name="connsiteX10" fmla="*/ 0 w 11820525"/>
              <a:gd name="connsiteY10" fmla="*/ 0 h 3292540"/>
              <a:gd name="connsiteX0" fmla="*/ 3644 w 11824169"/>
              <a:gd name="connsiteY0" fmla="*/ 0 h 3292540"/>
              <a:gd name="connsiteX1" fmla="*/ 11824169 w 11824169"/>
              <a:gd name="connsiteY1" fmla="*/ 0 h 3292540"/>
              <a:gd name="connsiteX2" fmla="*/ 11824169 w 11824169"/>
              <a:gd name="connsiteY2" fmla="*/ 2473807 h 3292540"/>
              <a:gd name="connsiteX3" fmla="*/ 10874880 w 11824169"/>
              <a:gd name="connsiteY3" fmla="*/ 3056550 h 3292540"/>
              <a:gd name="connsiteX4" fmla="*/ 9466953 w 11824169"/>
              <a:gd name="connsiteY4" fmla="*/ 3274993 h 3292540"/>
              <a:gd name="connsiteX5" fmla="*/ 8392634 w 11824169"/>
              <a:gd name="connsiteY5" fmla="*/ 2636190 h 3292540"/>
              <a:gd name="connsiteX6" fmla="*/ 7195098 w 11824169"/>
              <a:gd name="connsiteY6" fmla="*/ 1915004 h 3292540"/>
              <a:gd name="connsiteX7" fmla="*/ 5860462 w 11824169"/>
              <a:gd name="connsiteY7" fmla="*/ 2388882 h 3292540"/>
              <a:gd name="connsiteX8" fmla="*/ 3330919 w 11824169"/>
              <a:gd name="connsiteY8" fmla="*/ 2880411 h 3292540"/>
              <a:gd name="connsiteX9" fmla="*/ 0 w 11824169"/>
              <a:gd name="connsiteY9" fmla="*/ 1821033 h 3292540"/>
              <a:gd name="connsiteX10" fmla="*/ 3644 w 11824169"/>
              <a:gd name="connsiteY10" fmla="*/ 0 h 3292540"/>
              <a:gd name="connsiteX0" fmla="*/ 3644 w 11892688"/>
              <a:gd name="connsiteY0" fmla="*/ 12797 h 3305337"/>
              <a:gd name="connsiteX1" fmla="*/ 11892688 w 11892688"/>
              <a:gd name="connsiteY1" fmla="*/ 0 h 3305337"/>
              <a:gd name="connsiteX2" fmla="*/ 11824169 w 11892688"/>
              <a:gd name="connsiteY2" fmla="*/ 2486604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195098 w 11892688"/>
              <a:gd name="connsiteY6" fmla="*/ 1927801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195098 w 11892688"/>
              <a:gd name="connsiteY6" fmla="*/ 1927801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860462 w 11892688"/>
              <a:gd name="connsiteY7" fmla="*/ 2401679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3330919 w 11892688"/>
              <a:gd name="connsiteY8" fmla="*/ 2893208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2796475 w 11892688"/>
              <a:gd name="connsiteY8" fmla="*/ 2842023 h 3305337"/>
              <a:gd name="connsiteX9" fmla="*/ 0 w 11892688"/>
              <a:gd name="connsiteY9" fmla="*/ 1833830 h 3305337"/>
              <a:gd name="connsiteX10" fmla="*/ 3644 w 11892688"/>
              <a:gd name="connsiteY10" fmla="*/ 12797 h 3305337"/>
              <a:gd name="connsiteX0" fmla="*/ 3644 w 11892688"/>
              <a:gd name="connsiteY0" fmla="*/ 12797 h 3305337"/>
              <a:gd name="connsiteX1" fmla="*/ 11892688 w 11892688"/>
              <a:gd name="connsiteY1" fmla="*/ 0 h 3305337"/>
              <a:gd name="connsiteX2" fmla="*/ 11892687 w 11892688"/>
              <a:gd name="connsiteY2" fmla="*/ 2524993 h 3305337"/>
              <a:gd name="connsiteX3" fmla="*/ 10874880 w 11892688"/>
              <a:gd name="connsiteY3" fmla="*/ 3069347 h 3305337"/>
              <a:gd name="connsiteX4" fmla="*/ 9466953 w 11892688"/>
              <a:gd name="connsiteY4" fmla="*/ 3287790 h 3305337"/>
              <a:gd name="connsiteX5" fmla="*/ 8392634 w 11892688"/>
              <a:gd name="connsiteY5" fmla="*/ 2648987 h 3305337"/>
              <a:gd name="connsiteX6" fmla="*/ 7222506 w 11892688"/>
              <a:gd name="connsiteY6" fmla="*/ 2004580 h 3305337"/>
              <a:gd name="connsiteX7" fmla="*/ 5791945 w 11892688"/>
              <a:gd name="connsiteY7" fmla="*/ 2529643 h 3305337"/>
              <a:gd name="connsiteX8" fmla="*/ 2796475 w 11892688"/>
              <a:gd name="connsiteY8" fmla="*/ 2842023 h 3305337"/>
              <a:gd name="connsiteX9" fmla="*/ 0 w 11892688"/>
              <a:gd name="connsiteY9" fmla="*/ 1897811 h 3305337"/>
              <a:gd name="connsiteX10" fmla="*/ 3644 w 11892688"/>
              <a:gd name="connsiteY10" fmla="*/ 12797 h 3305337"/>
              <a:gd name="connsiteX0" fmla="*/ 3656 w 11892700"/>
              <a:gd name="connsiteY0" fmla="*/ 12797 h 3305337"/>
              <a:gd name="connsiteX1" fmla="*/ 11892700 w 11892700"/>
              <a:gd name="connsiteY1" fmla="*/ 0 h 3305337"/>
              <a:gd name="connsiteX2" fmla="*/ 11892699 w 11892700"/>
              <a:gd name="connsiteY2" fmla="*/ 2524993 h 3305337"/>
              <a:gd name="connsiteX3" fmla="*/ 10874892 w 11892700"/>
              <a:gd name="connsiteY3" fmla="*/ 3069347 h 3305337"/>
              <a:gd name="connsiteX4" fmla="*/ 9466965 w 11892700"/>
              <a:gd name="connsiteY4" fmla="*/ 3287790 h 3305337"/>
              <a:gd name="connsiteX5" fmla="*/ 8392646 w 11892700"/>
              <a:gd name="connsiteY5" fmla="*/ 2648987 h 3305337"/>
              <a:gd name="connsiteX6" fmla="*/ 7222518 w 11892700"/>
              <a:gd name="connsiteY6" fmla="*/ 2004580 h 3305337"/>
              <a:gd name="connsiteX7" fmla="*/ 5791957 w 11892700"/>
              <a:gd name="connsiteY7" fmla="*/ 2529643 h 3305337"/>
              <a:gd name="connsiteX8" fmla="*/ 2796487 w 11892700"/>
              <a:gd name="connsiteY8" fmla="*/ 2842023 h 3305337"/>
              <a:gd name="connsiteX9" fmla="*/ 12 w 11892700"/>
              <a:gd name="connsiteY9" fmla="*/ 1897811 h 3305337"/>
              <a:gd name="connsiteX10" fmla="*/ 3656 w 11892700"/>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91958 w 11892701"/>
              <a:gd name="connsiteY7" fmla="*/ 2529643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91958 w 11892701"/>
              <a:gd name="connsiteY7" fmla="*/ 2529643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305337"/>
              <a:gd name="connsiteX1" fmla="*/ 11892701 w 11892701"/>
              <a:gd name="connsiteY1" fmla="*/ 0 h 3305337"/>
              <a:gd name="connsiteX2" fmla="*/ 11892700 w 11892701"/>
              <a:gd name="connsiteY2" fmla="*/ 2524993 h 3305337"/>
              <a:gd name="connsiteX3" fmla="*/ 10874893 w 11892701"/>
              <a:gd name="connsiteY3" fmla="*/ 3069347 h 3305337"/>
              <a:gd name="connsiteX4" fmla="*/ 9466966 w 11892701"/>
              <a:gd name="connsiteY4" fmla="*/ 3287790 h 3305337"/>
              <a:gd name="connsiteX5" fmla="*/ 8392647 w 11892701"/>
              <a:gd name="connsiteY5" fmla="*/ 2648987 h 3305337"/>
              <a:gd name="connsiteX6" fmla="*/ 7222519 w 11892701"/>
              <a:gd name="connsiteY6" fmla="*/ 2004580 h 3305337"/>
              <a:gd name="connsiteX7" fmla="*/ 5723439 w 11892701"/>
              <a:gd name="connsiteY7" fmla="*/ 2555236 h 3305337"/>
              <a:gd name="connsiteX8" fmla="*/ 2796488 w 11892701"/>
              <a:gd name="connsiteY8" fmla="*/ 2842023 h 3305337"/>
              <a:gd name="connsiteX9" fmla="*/ 13 w 11892701"/>
              <a:gd name="connsiteY9" fmla="*/ 1897811 h 3305337"/>
              <a:gd name="connsiteX10" fmla="*/ 3657 w 11892701"/>
              <a:gd name="connsiteY10" fmla="*/ 12797 h 3305337"/>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3615"/>
              <a:gd name="connsiteX1" fmla="*/ 11892701 w 11892701"/>
              <a:gd name="connsiteY1" fmla="*/ 0 h 3293615"/>
              <a:gd name="connsiteX2" fmla="*/ 11892700 w 11892701"/>
              <a:gd name="connsiteY2" fmla="*/ 2524993 h 3293615"/>
              <a:gd name="connsiteX3" fmla="*/ 10874893 w 11892701"/>
              <a:gd name="connsiteY3" fmla="*/ 3069347 h 3293615"/>
              <a:gd name="connsiteX4" fmla="*/ 9549188 w 11892701"/>
              <a:gd name="connsiteY4" fmla="*/ 3274994 h 3293615"/>
              <a:gd name="connsiteX5" fmla="*/ 8392647 w 11892701"/>
              <a:gd name="connsiteY5" fmla="*/ 2648987 h 3293615"/>
              <a:gd name="connsiteX6" fmla="*/ 7222519 w 11892701"/>
              <a:gd name="connsiteY6" fmla="*/ 2004580 h 3293615"/>
              <a:gd name="connsiteX7" fmla="*/ 5723439 w 11892701"/>
              <a:gd name="connsiteY7" fmla="*/ 2555236 h 3293615"/>
              <a:gd name="connsiteX8" fmla="*/ 2796488 w 11892701"/>
              <a:gd name="connsiteY8" fmla="*/ 2842023 h 3293615"/>
              <a:gd name="connsiteX9" fmla="*/ 13 w 11892701"/>
              <a:gd name="connsiteY9" fmla="*/ 1897811 h 3293615"/>
              <a:gd name="connsiteX10" fmla="*/ 3657 w 11892701"/>
              <a:gd name="connsiteY10" fmla="*/ 12797 h 3293615"/>
              <a:gd name="connsiteX0" fmla="*/ 3657 w 11892701"/>
              <a:gd name="connsiteY0" fmla="*/ 12797 h 3298211"/>
              <a:gd name="connsiteX1" fmla="*/ 11892701 w 11892701"/>
              <a:gd name="connsiteY1" fmla="*/ 0 h 3298211"/>
              <a:gd name="connsiteX2" fmla="*/ 11892700 w 11892701"/>
              <a:gd name="connsiteY2" fmla="*/ 2524993 h 3298211"/>
              <a:gd name="connsiteX3" fmla="*/ 10933882 w 11892701"/>
              <a:gd name="connsiteY3" fmla="*/ 3096888 h 3298211"/>
              <a:gd name="connsiteX4" fmla="*/ 9549188 w 11892701"/>
              <a:gd name="connsiteY4" fmla="*/ 3274994 h 3298211"/>
              <a:gd name="connsiteX5" fmla="*/ 8392647 w 11892701"/>
              <a:gd name="connsiteY5" fmla="*/ 2648987 h 3298211"/>
              <a:gd name="connsiteX6" fmla="*/ 7222519 w 11892701"/>
              <a:gd name="connsiteY6" fmla="*/ 2004580 h 3298211"/>
              <a:gd name="connsiteX7" fmla="*/ 5723439 w 11892701"/>
              <a:gd name="connsiteY7" fmla="*/ 2555236 h 3298211"/>
              <a:gd name="connsiteX8" fmla="*/ 2796488 w 11892701"/>
              <a:gd name="connsiteY8" fmla="*/ 2842023 h 3298211"/>
              <a:gd name="connsiteX9" fmla="*/ 13 w 11892701"/>
              <a:gd name="connsiteY9" fmla="*/ 1897811 h 3298211"/>
              <a:gd name="connsiteX10" fmla="*/ 3657 w 11892701"/>
              <a:gd name="connsiteY10" fmla="*/ 12797 h 329821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222519 w 11892701"/>
              <a:gd name="connsiteY6" fmla="*/ 2004580 h 3303081"/>
              <a:gd name="connsiteX7" fmla="*/ 5723439 w 11892701"/>
              <a:gd name="connsiteY7" fmla="*/ 2555236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181226 w 11892701"/>
              <a:gd name="connsiteY6" fmla="*/ 2015597 h 3303081"/>
              <a:gd name="connsiteX7" fmla="*/ 5723439 w 11892701"/>
              <a:gd name="connsiteY7" fmla="*/ 2555236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657 w 11892701"/>
              <a:gd name="connsiteY0" fmla="*/ 12797 h 3303081"/>
              <a:gd name="connsiteX1" fmla="*/ 11892701 w 11892701"/>
              <a:gd name="connsiteY1" fmla="*/ 0 h 3303081"/>
              <a:gd name="connsiteX2" fmla="*/ 11892700 w 11892701"/>
              <a:gd name="connsiteY2" fmla="*/ 2524993 h 3303081"/>
              <a:gd name="connsiteX3" fmla="*/ 10933882 w 11892701"/>
              <a:gd name="connsiteY3" fmla="*/ 3096888 h 3303081"/>
              <a:gd name="connsiteX4" fmla="*/ 9501997 w 11892701"/>
              <a:gd name="connsiteY4" fmla="*/ 3280503 h 3303081"/>
              <a:gd name="connsiteX5" fmla="*/ 8392647 w 11892701"/>
              <a:gd name="connsiteY5" fmla="*/ 2648987 h 3303081"/>
              <a:gd name="connsiteX6" fmla="*/ 7181226 w 11892701"/>
              <a:gd name="connsiteY6" fmla="*/ 2015597 h 3303081"/>
              <a:gd name="connsiteX7" fmla="*/ 5741136 w 11892701"/>
              <a:gd name="connsiteY7" fmla="*/ 2571761 h 3303081"/>
              <a:gd name="connsiteX8" fmla="*/ 2796488 w 11892701"/>
              <a:gd name="connsiteY8" fmla="*/ 2842023 h 3303081"/>
              <a:gd name="connsiteX9" fmla="*/ 13 w 11892701"/>
              <a:gd name="connsiteY9" fmla="*/ 1897811 h 3303081"/>
              <a:gd name="connsiteX10" fmla="*/ 3657 w 11892701"/>
              <a:gd name="connsiteY10" fmla="*/ 12797 h 3303081"/>
              <a:gd name="connsiteX0" fmla="*/ 37 w 11919276"/>
              <a:gd name="connsiteY0" fmla="*/ 0 h 3783705"/>
              <a:gd name="connsiteX1" fmla="*/ 11919276 w 11919276"/>
              <a:gd name="connsiteY1" fmla="*/ 480624 h 3783705"/>
              <a:gd name="connsiteX2" fmla="*/ 11919275 w 11919276"/>
              <a:gd name="connsiteY2" fmla="*/ 3005617 h 3783705"/>
              <a:gd name="connsiteX3" fmla="*/ 10960457 w 11919276"/>
              <a:gd name="connsiteY3" fmla="*/ 3577512 h 3783705"/>
              <a:gd name="connsiteX4" fmla="*/ 9528572 w 11919276"/>
              <a:gd name="connsiteY4" fmla="*/ 3761127 h 3783705"/>
              <a:gd name="connsiteX5" fmla="*/ 8419222 w 11919276"/>
              <a:gd name="connsiteY5" fmla="*/ 3129611 h 3783705"/>
              <a:gd name="connsiteX6" fmla="*/ 7207801 w 11919276"/>
              <a:gd name="connsiteY6" fmla="*/ 2496221 h 3783705"/>
              <a:gd name="connsiteX7" fmla="*/ 5767711 w 11919276"/>
              <a:gd name="connsiteY7" fmla="*/ 3052385 h 3783705"/>
              <a:gd name="connsiteX8" fmla="*/ 2823063 w 11919276"/>
              <a:gd name="connsiteY8" fmla="*/ 3322647 h 3783705"/>
              <a:gd name="connsiteX9" fmla="*/ 26588 w 11919276"/>
              <a:gd name="connsiteY9" fmla="*/ 2378435 h 3783705"/>
              <a:gd name="connsiteX10" fmla="*/ 37 w 11919276"/>
              <a:gd name="connsiteY10" fmla="*/ 0 h 3783705"/>
              <a:gd name="connsiteX0" fmla="*/ 37 w 11919276"/>
              <a:gd name="connsiteY0" fmla="*/ 0 h 3783705"/>
              <a:gd name="connsiteX1" fmla="*/ 11919276 w 11919276"/>
              <a:gd name="connsiteY1" fmla="*/ 1301 h 3783705"/>
              <a:gd name="connsiteX2" fmla="*/ 11919275 w 11919276"/>
              <a:gd name="connsiteY2" fmla="*/ 3005617 h 3783705"/>
              <a:gd name="connsiteX3" fmla="*/ 10960457 w 11919276"/>
              <a:gd name="connsiteY3" fmla="*/ 3577512 h 3783705"/>
              <a:gd name="connsiteX4" fmla="*/ 9528572 w 11919276"/>
              <a:gd name="connsiteY4" fmla="*/ 3761127 h 3783705"/>
              <a:gd name="connsiteX5" fmla="*/ 8419222 w 11919276"/>
              <a:gd name="connsiteY5" fmla="*/ 3129611 h 3783705"/>
              <a:gd name="connsiteX6" fmla="*/ 7207801 w 11919276"/>
              <a:gd name="connsiteY6" fmla="*/ 2496221 h 3783705"/>
              <a:gd name="connsiteX7" fmla="*/ 5767711 w 11919276"/>
              <a:gd name="connsiteY7" fmla="*/ 3052385 h 3783705"/>
              <a:gd name="connsiteX8" fmla="*/ 2823063 w 11919276"/>
              <a:gd name="connsiteY8" fmla="*/ 3322647 h 3783705"/>
              <a:gd name="connsiteX9" fmla="*/ 26588 w 11919276"/>
              <a:gd name="connsiteY9" fmla="*/ 2378435 h 3783705"/>
              <a:gd name="connsiteX10" fmla="*/ 37 w 11919276"/>
              <a:gd name="connsiteY10" fmla="*/ 0 h 3783705"/>
              <a:gd name="connsiteX0" fmla="*/ 103 w 11900389"/>
              <a:gd name="connsiteY0" fmla="*/ 7548 h 3782404"/>
              <a:gd name="connsiteX1" fmla="*/ 11900389 w 11900389"/>
              <a:gd name="connsiteY1" fmla="*/ 0 h 3782404"/>
              <a:gd name="connsiteX2" fmla="*/ 11900388 w 11900389"/>
              <a:gd name="connsiteY2" fmla="*/ 3004316 h 3782404"/>
              <a:gd name="connsiteX3" fmla="*/ 10941570 w 11900389"/>
              <a:gd name="connsiteY3" fmla="*/ 3576211 h 3782404"/>
              <a:gd name="connsiteX4" fmla="*/ 9509685 w 11900389"/>
              <a:gd name="connsiteY4" fmla="*/ 3759826 h 3782404"/>
              <a:gd name="connsiteX5" fmla="*/ 8400335 w 11900389"/>
              <a:gd name="connsiteY5" fmla="*/ 3128310 h 3782404"/>
              <a:gd name="connsiteX6" fmla="*/ 7188914 w 11900389"/>
              <a:gd name="connsiteY6" fmla="*/ 2494920 h 3782404"/>
              <a:gd name="connsiteX7" fmla="*/ 5748824 w 11900389"/>
              <a:gd name="connsiteY7" fmla="*/ 3051084 h 3782404"/>
              <a:gd name="connsiteX8" fmla="*/ 2804176 w 11900389"/>
              <a:gd name="connsiteY8" fmla="*/ 3321346 h 3782404"/>
              <a:gd name="connsiteX9" fmla="*/ 7701 w 11900389"/>
              <a:gd name="connsiteY9" fmla="*/ 2377134 h 3782404"/>
              <a:gd name="connsiteX10" fmla="*/ 103 w 11900389"/>
              <a:gd name="connsiteY10" fmla="*/ 7548 h 3782404"/>
              <a:gd name="connsiteX0" fmla="*/ 12847 w 11892702"/>
              <a:gd name="connsiteY0" fmla="*/ 18995 h 3782404"/>
              <a:gd name="connsiteX1" fmla="*/ 11892702 w 11892702"/>
              <a:gd name="connsiteY1" fmla="*/ 0 h 3782404"/>
              <a:gd name="connsiteX2" fmla="*/ 11892701 w 11892702"/>
              <a:gd name="connsiteY2" fmla="*/ 3004316 h 3782404"/>
              <a:gd name="connsiteX3" fmla="*/ 10933883 w 11892702"/>
              <a:gd name="connsiteY3" fmla="*/ 3576211 h 3782404"/>
              <a:gd name="connsiteX4" fmla="*/ 9501998 w 11892702"/>
              <a:gd name="connsiteY4" fmla="*/ 3759826 h 3782404"/>
              <a:gd name="connsiteX5" fmla="*/ 8392648 w 11892702"/>
              <a:gd name="connsiteY5" fmla="*/ 3128310 h 3782404"/>
              <a:gd name="connsiteX6" fmla="*/ 7181227 w 11892702"/>
              <a:gd name="connsiteY6" fmla="*/ 2494920 h 3782404"/>
              <a:gd name="connsiteX7" fmla="*/ 5741137 w 11892702"/>
              <a:gd name="connsiteY7" fmla="*/ 3051084 h 3782404"/>
              <a:gd name="connsiteX8" fmla="*/ 2796489 w 11892702"/>
              <a:gd name="connsiteY8" fmla="*/ 3321346 h 3782404"/>
              <a:gd name="connsiteX9" fmla="*/ 14 w 11892702"/>
              <a:gd name="connsiteY9" fmla="*/ 2377134 h 3782404"/>
              <a:gd name="connsiteX10" fmla="*/ 12847 w 11892702"/>
              <a:gd name="connsiteY10" fmla="*/ 18995 h 3782404"/>
              <a:gd name="connsiteX0" fmla="*/ 165 w 11880020"/>
              <a:gd name="connsiteY0" fmla="*/ 18995 h 3782404"/>
              <a:gd name="connsiteX1" fmla="*/ 11880020 w 11880020"/>
              <a:gd name="connsiteY1" fmla="*/ 0 h 3782404"/>
              <a:gd name="connsiteX2" fmla="*/ 11880019 w 11880020"/>
              <a:gd name="connsiteY2" fmla="*/ 3004316 h 3782404"/>
              <a:gd name="connsiteX3" fmla="*/ 10921201 w 11880020"/>
              <a:gd name="connsiteY3" fmla="*/ 3576211 h 3782404"/>
              <a:gd name="connsiteX4" fmla="*/ 9489316 w 11880020"/>
              <a:gd name="connsiteY4" fmla="*/ 3759826 h 3782404"/>
              <a:gd name="connsiteX5" fmla="*/ 8379966 w 11880020"/>
              <a:gd name="connsiteY5" fmla="*/ 3128310 h 3782404"/>
              <a:gd name="connsiteX6" fmla="*/ 7168545 w 11880020"/>
              <a:gd name="connsiteY6" fmla="*/ 2494920 h 3782404"/>
              <a:gd name="connsiteX7" fmla="*/ 5728455 w 11880020"/>
              <a:gd name="connsiteY7" fmla="*/ 3051084 h 3782404"/>
              <a:gd name="connsiteX8" fmla="*/ 2783807 w 11880020"/>
              <a:gd name="connsiteY8" fmla="*/ 3321346 h 3782404"/>
              <a:gd name="connsiteX9" fmla="*/ 3676 w 11880020"/>
              <a:gd name="connsiteY9" fmla="*/ 2380950 h 3782404"/>
              <a:gd name="connsiteX10" fmla="*/ 165 w 11880020"/>
              <a:gd name="connsiteY10" fmla="*/ 18995 h 3782404"/>
              <a:gd name="connsiteX0" fmla="*/ 165 w 11880020"/>
              <a:gd name="connsiteY0" fmla="*/ 0 h 3763409"/>
              <a:gd name="connsiteX1" fmla="*/ 11880020 w 11880020"/>
              <a:gd name="connsiteY1" fmla="*/ 53207 h 3763409"/>
              <a:gd name="connsiteX2" fmla="*/ 11880019 w 11880020"/>
              <a:gd name="connsiteY2" fmla="*/ 2985321 h 3763409"/>
              <a:gd name="connsiteX3" fmla="*/ 10921201 w 11880020"/>
              <a:gd name="connsiteY3" fmla="*/ 3557216 h 3763409"/>
              <a:gd name="connsiteX4" fmla="*/ 9489316 w 11880020"/>
              <a:gd name="connsiteY4" fmla="*/ 3740831 h 3763409"/>
              <a:gd name="connsiteX5" fmla="*/ 8379966 w 11880020"/>
              <a:gd name="connsiteY5" fmla="*/ 3109315 h 3763409"/>
              <a:gd name="connsiteX6" fmla="*/ 7168545 w 11880020"/>
              <a:gd name="connsiteY6" fmla="*/ 2475925 h 3763409"/>
              <a:gd name="connsiteX7" fmla="*/ 5728455 w 11880020"/>
              <a:gd name="connsiteY7" fmla="*/ 3032089 h 3763409"/>
              <a:gd name="connsiteX8" fmla="*/ 2783807 w 11880020"/>
              <a:gd name="connsiteY8" fmla="*/ 3302351 h 3763409"/>
              <a:gd name="connsiteX9" fmla="*/ 3676 w 11880020"/>
              <a:gd name="connsiteY9" fmla="*/ 2361955 h 3763409"/>
              <a:gd name="connsiteX10" fmla="*/ 165 w 11880020"/>
              <a:gd name="connsiteY10" fmla="*/ 0 h 3763409"/>
              <a:gd name="connsiteX0" fmla="*/ 165 w 11883113"/>
              <a:gd name="connsiteY0" fmla="*/ 21883 h 3785292"/>
              <a:gd name="connsiteX1" fmla="*/ 11883113 w 11883113"/>
              <a:gd name="connsiteY1" fmla="*/ 0 h 3785292"/>
              <a:gd name="connsiteX2" fmla="*/ 11880019 w 11883113"/>
              <a:gd name="connsiteY2" fmla="*/ 3007204 h 3785292"/>
              <a:gd name="connsiteX3" fmla="*/ 10921201 w 11883113"/>
              <a:gd name="connsiteY3" fmla="*/ 3579099 h 3785292"/>
              <a:gd name="connsiteX4" fmla="*/ 9489316 w 11883113"/>
              <a:gd name="connsiteY4" fmla="*/ 3762714 h 3785292"/>
              <a:gd name="connsiteX5" fmla="*/ 8379966 w 11883113"/>
              <a:gd name="connsiteY5" fmla="*/ 3131198 h 3785292"/>
              <a:gd name="connsiteX6" fmla="*/ 7168545 w 11883113"/>
              <a:gd name="connsiteY6" fmla="*/ 2497808 h 3785292"/>
              <a:gd name="connsiteX7" fmla="*/ 5728455 w 11883113"/>
              <a:gd name="connsiteY7" fmla="*/ 3053972 h 3785292"/>
              <a:gd name="connsiteX8" fmla="*/ 2783807 w 11883113"/>
              <a:gd name="connsiteY8" fmla="*/ 3324234 h 3785292"/>
              <a:gd name="connsiteX9" fmla="*/ 3676 w 11883113"/>
              <a:gd name="connsiteY9" fmla="*/ 2383838 h 3785292"/>
              <a:gd name="connsiteX10" fmla="*/ 165 w 11883113"/>
              <a:gd name="connsiteY10" fmla="*/ 21883 h 3785292"/>
              <a:gd name="connsiteX0" fmla="*/ 165 w 11880019"/>
              <a:gd name="connsiteY0" fmla="*/ 0 h 3763409"/>
              <a:gd name="connsiteX1" fmla="*/ 11852184 w 11880019"/>
              <a:gd name="connsiteY1" fmla="*/ 4110 h 3763409"/>
              <a:gd name="connsiteX2" fmla="*/ 11880019 w 11880019"/>
              <a:gd name="connsiteY2" fmla="*/ 2985321 h 3763409"/>
              <a:gd name="connsiteX3" fmla="*/ 10921201 w 11880019"/>
              <a:gd name="connsiteY3" fmla="*/ 3557216 h 3763409"/>
              <a:gd name="connsiteX4" fmla="*/ 9489316 w 11880019"/>
              <a:gd name="connsiteY4" fmla="*/ 3740831 h 3763409"/>
              <a:gd name="connsiteX5" fmla="*/ 8379966 w 11880019"/>
              <a:gd name="connsiteY5" fmla="*/ 3109315 h 3763409"/>
              <a:gd name="connsiteX6" fmla="*/ 7168545 w 11880019"/>
              <a:gd name="connsiteY6" fmla="*/ 2475925 h 3763409"/>
              <a:gd name="connsiteX7" fmla="*/ 5728455 w 11880019"/>
              <a:gd name="connsiteY7" fmla="*/ 3032089 h 3763409"/>
              <a:gd name="connsiteX8" fmla="*/ 2783807 w 11880019"/>
              <a:gd name="connsiteY8" fmla="*/ 3302351 h 3763409"/>
              <a:gd name="connsiteX9" fmla="*/ 3676 w 11880019"/>
              <a:gd name="connsiteY9" fmla="*/ 2361955 h 3763409"/>
              <a:gd name="connsiteX10" fmla="*/ 165 w 11880019"/>
              <a:gd name="connsiteY10" fmla="*/ 0 h 3763409"/>
              <a:gd name="connsiteX0" fmla="*/ 165 w 11880020"/>
              <a:gd name="connsiteY0" fmla="*/ 21883 h 3785292"/>
              <a:gd name="connsiteX1" fmla="*/ 11880020 w 11880020"/>
              <a:gd name="connsiteY1" fmla="*/ 0 h 3785292"/>
              <a:gd name="connsiteX2" fmla="*/ 11880019 w 11880020"/>
              <a:gd name="connsiteY2" fmla="*/ 3007204 h 3785292"/>
              <a:gd name="connsiteX3" fmla="*/ 10921201 w 11880020"/>
              <a:gd name="connsiteY3" fmla="*/ 3579099 h 3785292"/>
              <a:gd name="connsiteX4" fmla="*/ 9489316 w 11880020"/>
              <a:gd name="connsiteY4" fmla="*/ 3762714 h 3785292"/>
              <a:gd name="connsiteX5" fmla="*/ 8379966 w 11880020"/>
              <a:gd name="connsiteY5" fmla="*/ 3131198 h 3785292"/>
              <a:gd name="connsiteX6" fmla="*/ 7168545 w 11880020"/>
              <a:gd name="connsiteY6" fmla="*/ 2497808 h 3785292"/>
              <a:gd name="connsiteX7" fmla="*/ 5728455 w 11880020"/>
              <a:gd name="connsiteY7" fmla="*/ 3053972 h 3785292"/>
              <a:gd name="connsiteX8" fmla="*/ 2783807 w 11880020"/>
              <a:gd name="connsiteY8" fmla="*/ 3324234 h 3785292"/>
              <a:gd name="connsiteX9" fmla="*/ 3676 w 11880020"/>
              <a:gd name="connsiteY9" fmla="*/ 2383838 h 3785292"/>
              <a:gd name="connsiteX10" fmla="*/ 165 w 11880020"/>
              <a:gd name="connsiteY10" fmla="*/ 21883 h 378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80020" h="3785292">
                <a:moveTo>
                  <a:pt x="165" y="21883"/>
                </a:moveTo>
                <a:lnTo>
                  <a:pt x="11880020" y="0"/>
                </a:lnTo>
                <a:cubicBezTo>
                  <a:pt x="11880020" y="841664"/>
                  <a:pt x="11880019" y="2165540"/>
                  <a:pt x="11880019" y="3007204"/>
                </a:cubicBezTo>
                <a:cubicBezTo>
                  <a:pt x="11608325" y="3199324"/>
                  <a:pt x="11258677" y="3444013"/>
                  <a:pt x="10921201" y="3579099"/>
                </a:cubicBezTo>
                <a:cubicBezTo>
                  <a:pt x="10583725" y="3714185"/>
                  <a:pt x="9912855" y="3837364"/>
                  <a:pt x="9489316" y="3762714"/>
                </a:cubicBezTo>
                <a:cubicBezTo>
                  <a:pt x="9065777" y="3688064"/>
                  <a:pt x="8822601" y="3536534"/>
                  <a:pt x="8379966" y="3131198"/>
                </a:cubicBezTo>
                <a:cubicBezTo>
                  <a:pt x="7934629" y="2662257"/>
                  <a:pt x="7610463" y="2510679"/>
                  <a:pt x="7168545" y="2497808"/>
                </a:cubicBezTo>
                <a:cubicBezTo>
                  <a:pt x="6726627" y="2484937"/>
                  <a:pt x="6193505" y="2707351"/>
                  <a:pt x="5728455" y="3053972"/>
                </a:cubicBezTo>
                <a:cubicBezTo>
                  <a:pt x="5196767" y="3434324"/>
                  <a:pt x="4049699" y="3564506"/>
                  <a:pt x="2783807" y="3324234"/>
                </a:cubicBezTo>
                <a:cubicBezTo>
                  <a:pt x="1123967" y="3022057"/>
                  <a:pt x="-840" y="2386366"/>
                  <a:pt x="3676" y="2383838"/>
                </a:cubicBezTo>
                <a:cubicBezTo>
                  <a:pt x="4891" y="1776827"/>
                  <a:pt x="-1050" y="628894"/>
                  <a:pt x="165" y="21883"/>
                </a:cubicBezTo>
                <a:close/>
              </a:path>
            </a:pathLst>
          </a:custGeom>
        </p:spPr>
        <p:txBody>
          <a:bodyPr wrap="square">
            <a:noAutofit/>
          </a:bodyPr>
          <a:lstStyle>
            <a:lvl1pPr marL="0" indent="0" algn="ctr">
              <a:buNone/>
              <a:defRPr sz="2000"/>
            </a:lvl1pPr>
          </a:lstStyle>
          <a:p>
            <a:r>
              <a:rPr lang="sv-SE"/>
              <a:t>Klicka på ikonen för att lägga till en bild</a:t>
            </a:r>
            <a:endParaRPr lang="sv-SE" dirty="0"/>
          </a:p>
        </p:txBody>
      </p:sp>
      <p:sp>
        <p:nvSpPr>
          <p:cNvPr id="4" name="Rubrik 1">
            <a:extLst>
              <a:ext uri="{FF2B5EF4-FFF2-40B4-BE49-F238E27FC236}">
                <a16:creationId xmlns:a16="http://schemas.microsoft.com/office/drawing/2014/main" id="{2A01A33D-F87A-EF02-A43F-F6D4B7F26987}"/>
              </a:ext>
            </a:extLst>
          </p:cNvPr>
          <p:cNvSpPr>
            <a:spLocks noGrp="1"/>
          </p:cNvSpPr>
          <p:nvPr>
            <p:ph type="ctrTitle" hasCustomPrompt="1"/>
          </p:nvPr>
        </p:nvSpPr>
        <p:spPr>
          <a:xfrm>
            <a:off x="1013718" y="4404218"/>
            <a:ext cx="4849200" cy="517110"/>
          </a:xfrm>
        </p:spPr>
        <p:txBody>
          <a:bodyPr anchor="b"/>
          <a:lstStyle>
            <a:lvl1pPr algn="l">
              <a:lnSpc>
                <a:spcPct val="100000"/>
              </a:lnSpc>
              <a:defRPr lang="sv-SE" sz="2400" dirty="0">
                <a:solidFill>
                  <a:schemeClr val="tx1"/>
                </a:solidFill>
              </a:defRPr>
            </a:lvl1pPr>
          </a:lstStyle>
          <a:p>
            <a:r>
              <a:rPr lang="sv-SE" dirty="0"/>
              <a:t>Tack för att ni har lyssnat!</a:t>
            </a:r>
          </a:p>
        </p:txBody>
      </p:sp>
      <p:sp>
        <p:nvSpPr>
          <p:cNvPr id="5" name="Underrubrik 2">
            <a:extLst>
              <a:ext uri="{FF2B5EF4-FFF2-40B4-BE49-F238E27FC236}">
                <a16:creationId xmlns:a16="http://schemas.microsoft.com/office/drawing/2014/main" id="{B34F2D1B-05E2-F687-DCCB-F6C83E0F221D}"/>
              </a:ext>
            </a:extLst>
          </p:cNvPr>
          <p:cNvSpPr>
            <a:spLocks noGrp="1"/>
          </p:cNvSpPr>
          <p:nvPr>
            <p:ph type="subTitle" idx="1" hasCustomPrompt="1"/>
          </p:nvPr>
        </p:nvSpPr>
        <p:spPr>
          <a:xfrm>
            <a:off x="1013718" y="5066636"/>
            <a:ext cx="4849200" cy="304068"/>
          </a:xfrm>
        </p:spPr>
        <p:txBody>
          <a:bodyPr/>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Efternamn, titel</a:t>
            </a:r>
          </a:p>
        </p:txBody>
      </p:sp>
      <p:sp>
        <p:nvSpPr>
          <p:cNvPr id="6" name="Platshållare för text 10">
            <a:extLst>
              <a:ext uri="{FF2B5EF4-FFF2-40B4-BE49-F238E27FC236}">
                <a16:creationId xmlns:a16="http://schemas.microsoft.com/office/drawing/2014/main" id="{3D271320-A40C-37C7-BD20-6281920975C5}"/>
              </a:ext>
            </a:extLst>
          </p:cNvPr>
          <p:cNvSpPr>
            <a:spLocks noGrp="1"/>
          </p:cNvSpPr>
          <p:nvPr>
            <p:ph type="body" sz="quarter" idx="13" hasCustomPrompt="1"/>
          </p:nvPr>
        </p:nvSpPr>
        <p:spPr>
          <a:xfrm>
            <a:off x="1007218" y="5467011"/>
            <a:ext cx="4594929" cy="342177"/>
          </a:xfrm>
        </p:spPr>
        <p:txBody>
          <a:bodyPr/>
          <a:lstStyle>
            <a:lvl1pPr marL="0" indent="0">
              <a:buNone/>
              <a:defRPr sz="2000" b="0">
                <a:solidFill>
                  <a:schemeClr val="tx1"/>
                </a:solidFill>
              </a:defRPr>
            </a:lvl1pPr>
          </a:lstStyle>
          <a:p>
            <a:pPr lvl="0"/>
            <a:r>
              <a:rPr lang="sv-SE" dirty="0" err="1"/>
              <a:t>namn.efternamn@osby.se</a:t>
            </a:r>
            <a:r>
              <a:rPr lang="sv-SE" dirty="0"/>
              <a:t> </a:t>
            </a:r>
          </a:p>
        </p:txBody>
      </p:sp>
    </p:spTree>
    <p:extLst>
      <p:ext uri="{BB962C8B-B14F-4D97-AF65-F5344CB8AC3E}">
        <p14:creationId xmlns:p14="http://schemas.microsoft.com/office/powerpoint/2010/main" val="222740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sida lilarosa">
    <p:spTree>
      <p:nvGrpSpPr>
        <p:cNvPr id="1" name=""/>
        <p:cNvGrpSpPr/>
        <p:nvPr/>
      </p:nvGrpSpPr>
      <p:grpSpPr>
        <a:xfrm>
          <a:off x="0" y="0"/>
          <a:ext cx="0" cy="0"/>
          <a:chOff x="0" y="0"/>
          <a:chExt cx="0" cy="0"/>
        </a:xfrm>
      </p:grpSpPr>
      <p:pic>
        <p:nvPicPr>
          <p:cNvPr id="5" name="Bildobjekt 4" descr="En bild som visar utomhus, himmel, vatten, moln&#10;&#10;Automatiskt genererad beskrivning">
            <a:extLst>
              <a:ext uri="{FF2B5EF4-FFF2-40B4-BE49-F238E27FC236}">
                <a16:creationId xmlns:a16="http://schemas.microsoft.com/office/drawing/2014/main" id="{23D25052-52D4-F06A-2D79-6CFCDFD281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517" b="13386"/>
          <a:stretch/>
        </p:blipFill>
        <p:spPr>
          <a:xfrm>
            <a:off x="0" y="0"/>
            <a:ext cx="12192000" cy="4235554"/>
          </a:xfrm>
          <a:prstGeom prst="rect">
            <a:avLst/>
          </a:prstGeom>
        </p:spPr>
      </p:pic>
      <p:pic>
        <p:nvPicPr>
          <p:cNvPr id="4" name="Bildobjekt 3">
            <a:extLst>
              <a:ext uri="{FF2B5EF4-FFF2-40B4-BE49-F238E27FC236}">
                <a16:creationId xmlns:a16="http://schemas.microsoft.com/office/drawing/2014/main" id="{E3CCEC91-6C0B-36D9-8F5A-939D7190804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6560" r="731" b="36440"/>
          <a:stretch/>
        </p:blipFill>
        <p:spPr>
          <a:xfrm>
            <a:off x="0" y="2278968"/>
            <a:ext cx="12191999" cy="4684539"/>
          </a:xfrm>
          <a:prstGeom prst="rect">
            <a:avLst/>
          </a:prstGeom>
        </p:spPr>
      </p:pic>
      <p:pic>
        <p:nvPicPr>
          <p:cNvPr id="7" name="Bildobjekt 6">
            <a:extLst>
              <a:ext uri="{FF2B5EF4-FFF2-40B4-BE49-F238E27FC236}">
                <a16:creationId xmlns:a16="http://schemas.microsoft.com/office/drawing/2014/main" id="{5A48654F-6CB2-7D2E-DFC0-5541BC7778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45943" y="5670198"/>
            <a:ext cx="1827276" cy="715441"/>
          </a:xfrm>
          <a:prstGeom prst="rect">
            <a:avLst/>
          </a:prstGeom>
        </p:spPr>
      </p:pic>
      <p:sp>
        <p:nvSpPr>
          <p:cNvPr id="2" name="Rubrik 1">
            <a:extLst>
              <a:ext uri="{FF2B5EF4-FFF2-40B4-BE49-F238E27FC236}">
                <a16:creationId xmlns:a16="http://schemas.microsoft.com/office/drawing/2014/main" id="{EAD9B2B3-7ABC-2E0E-E154-D0F6194B13EB}"/>
              </a:ext>
            </a:extLst>
          </p:cNvPr>
          <p:cNvSpPr>
            <a:spLocks noGrp="1"/>
          </p:cNvSpPr>
          <p:nvPr>
            <p:ph type="ctrTitle" hasCustomPrompt="1"/>
          </p:nvPr>
        </p:nvSpPr>
        <p:spPr>
          <a:xfrm>
            <a:off x="1013718" y="4404218"/>
            <a:ext cx="4849200" cy="517110"/>
          </a:xfrm>
        </p:spPr>
        <p:txBody>
          <a:bodyPr anchor="b"/>
          <a:lstStyle>
            <a:lvl1pPr algn="l">
              <a:lnSpc>
                <a:spcPct val="100000"/>
              </a:lnSpc>
              <a:defRPr lang="sv-SE" sz="2400" dirty="0">
                <a:solidFill>
                  <a:schemeClr val="bg1"/>
                </a:solidFill>
              </a:defRPr>
            </a:lvl1pPr>
          </a:lstStyle>
          <a:p>
            <a:r>
              <a:rPr lang="sv-SE" dirty="0"/>
              <a:t>Tack för att ni har lyssnat!</a:t>
            </a:r>
          </a:p>
        </p:txBody>
      </p:sp>
      <p:sp>
        <p:nvSpPr>
          <p:cNvPr id="3" name="Underrubrik 2">
            <a:extLst>
              <a:ext uri="{FF2B5EF4-FFF2-40B4-BE49-F238E27FC236}">
                <a16:creationId xmlns:a16="http://schemas.microsoft.com/office/drawing/2014/main" id="{2ED1FD0F-C51C-A80A-FC8A-B294335DA484}"/>
              </a:ext>
            </a:extLst>
          </p:cNvPr>
          <p:cNvSpPr>
            <a:spLocks noGrp="1"/>
          </p:cNvSpPr>
          <p:nvPr>
            <p:ph type="subTitle" idx="1" hasCustomPrompt="1"/>
          </p:nvPr>
        </p:nvSpPr>
        <p:spPr>
          <a:xfrm>
            <a:off x="1013718" y="5066636"/>
            <a:ext cx="4849200" cy="304068"/>
          </a:xfrm>
        </p:spPr>
        <p:txBody>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Efternamn, titel</a:t>
            </a:r>
          </a:p>
        </p:txBody>
      </p:sp>
      <p:sp>
        <p:nvSpPr>
          <p:cNvPr id="9" name="Platshållare för text 10">
            <a:extLst>
              <a:ext uri="{FF2B5EF4-FFF2-40B4-BE49-F238E27FC236}">
                <a16:creationId xmlns:a16="http://schemas.microsoft.com/office/drawing/2014/main" id="{90E76724-AF7F-1AAF-FD67-E810FEC760A8}"/>
              </a:ext>
            </a:extLst>
          </p:cNvPr>
          <p:cNvSpPr>
            <a:spLocks noGrp="1"/>
          </p:cNvSpPr>
          <p:nvPr>
            <p:ph type="body" sz="quarter" idx="13" hasCustomPrompt="1"/>
          </p:nvPr>
        </p:nvSpPr>
        <p:spPr>
          <a:xfrm>
            <a:off x="1007218" y="5467011"/>
            <a:ext cx="4594929" cy="342177"/>
          </a:xfrm>
        </p:spPr>
        <p:txBody>
          <a:bodyPr/>
          <a:lstStyle>
            <a:lvl1pPr marL="0" indent="0">
              <a:buNone/>
              <a:defRPr sz="2000" b="0">
                <a:solidFill>
                  <a:schemeClr val="bg1"/>
                </a:solidFill>
              </a:defRPr>
            </a:lvl1pPr>
          </a:lstStyle>
          <a:p>
            <a:pPr lvl="0"/>
            <a:r>
              <a:rPr lang="sv-SE" dirty="0" err="1"/>
              <a:t>namn.efternamn@osby.se</a:t>
            </a:r>
            <a:r>
              <a:rPr lang="sv-SE" dirty="0"/>
              <a:t> </a:t>
            </a:r>
          </a:p>
        </p:txBody>
      </p:sp>
    </p:spTree>
    <p:extLst>
      <p:ext uri="{BB962C8B-B14F-4D97-AF65-F5344CB8AC3E}">
        <p14:creationId xmlns:p14="http://schemas.microsoft.com/office/powerpoint/2010/main" val="38305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0443FA2-1AAF-40E1-4115-9C001A7210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519" y="466720"/>
            <a:ext cx="1261085" cy="493758"/>
          </a:xfrm>
          <a:prstGeom prst="rect">
            <a:avLst/>
          </a:prstGeom>
        </p:spPr>
      </p:pic>
    </p:spTree>
    <p:extLst>
      <p:ext uri="{BB962C8B-B14F-4D97-AF65-F5344CB8AC3E}">
        <p14:creationId xmlns:p14="http://schemas.microsoft.com/office/powerpoint/2010/main" val="248703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tartsida_lilaros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F3DD758-16F7-8C98-4FA6-58B29FF5549E}"/>
              </a:ext>
            </a:extLst>
          </p:cNvPr>
          <p:cNvSpPr/>
          <p:nvPr userDrawn="1"/>
        </p:nvSpPr>
        <p:spPr>
          <a:xfrm>
            <a:off x="-3568" y="-3176"/>
            <a:ext cx="12192000" cy="6861176"/>
          </a:xfrm>
          <a:prstGeom prst="rect">
            <a:avLst/>
          </a:prstGeom>
          <a:solidFill>
            <a:srgbClr val="861C51">
              <a:alpha val="2941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E3CCEC91-6C0B-36D9-8F5A-939D719080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6560" r="731" b="36440"/>
          <a:stretch/>
        </p:blipFill>
        <p:spPr>
          <a:xfrm>
            <a:off x="0" y="2278968"/>
            <a:ext cx="12191999" cy="4684539"/>
          </a:xfrm>
          <a:prstGeom prst="rect">
            <a:avLst/>
          </a:prstGeom>
        </p:spPr>
      </p:pic>
      <p:sp>
        <p:nvSpPr>
          <p:cNvPr id="5" name="Rubrik 1">
            <a:extLst>
              <a:ext uri="{FF2B5EF4-FFF2-40B4-BE49-F238E27FC236}">
                <a16:creationId xmlns:a16="http://schemas.microsoft.com/office/drawing/2014/main" id="{E456C7AF-705B-AE58-5234-661D52EFA64B}"/>
              </a:ext>
            </a:extLst>
          </p:cNvPr>
          <p:cNvSpPr>
            <a:spLocks noGrp="1"/>
          </p:cNvSpPr>
          <p:nvPr>
            <p:ph type="ctrTitle" hasCustomPrompt="1"/>
          </p:nvPr>
        </p:nvSpPr>
        <p:spPr>
          <a:xfrm>
            <a:off x="1059051" y="4235553"/>
            <a:ext cx="8348420" cy="879651"/>
          </a:xfrm>
        </p:spPr>
        <p:txBody>
          <a:bodyPr anchor="b"/>
          <a:lstStyle>
            <a:lvl1pPr algn="l">
              <a:lnSpc>
                <a:spcPct val="100000"/>
              </a:lnSpc>
              <a:defRPr sz="4800">
                <a:solidFill>
                  <a:schemeClr val="bg1"/>
                </a:solidFill>
              </a:defRPr>
            </a:lvl1pPr>
          </a:lstStyle>
          <a:p>
            <a:r>
              <a:rPr lang="sv-SE" dirty="0"/>
              <a:t>Rubrik</a:t>
            </a:r>
          </a:p>
        </p:txBody>
      </p:sp>
      <p:sp>
        <p:nvSpPr>
          <p:cNvPr id="6" name="Underrubrik 2">
            <a:extLst>
              <a:ext uri="{FF2B5EF4-FFF2-40B4-BE49-F238E27FC236}">
                <a16:creationId xmlns:a16="http://schemas.microsoft.com/office/drawing/2014/main" id="{DE4A1091-C7EA-3FA3-444F-AE538B373096}"/>
              </a:ext>
            </a:extLst>
          </p:cNvPr>
          <p:cNvSpPr>
            <a:spLocks noGrp="1"/>
          </p:cNvSpPr>
          <p:nvPr>
            <p:ph type="subTitle" idx="1"/>
          </p:nvPr>
        </p:nvSpPr>
        <p:spPr>
          <a:xfrm>
            <a:off x="1059051" y="5167771"/>
            <a:ext cx="8348420" cy="707602"/>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7" name="Bildobjekt 6">
            <a:extLst>
              <a:ext uri="{FF2B5EF4-FFF2-40B4-BE49-F238E27FC236}">
                <a16:creationId xmlns:a16="http://schemas.microsoft.com/office/drawing/2014/main" id="{5A48654F-6CB2-7D2E-DFC0-5541BC777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5943" y="5670198"/>
            <a:ext cx="1827276" cy="715441"/>
          </a:xfrm>
          <a:prstGeom prst="rect">
            <a:avLst/>
          </a:prstGeom>
        </p:spPr>
      </p:pic>
    </p:spTree>
    <p:extLst>
      <p:ext uri="{BB962C8B-B14F-4D97-AF65-F5344CB8AC3E}">
        <p14:creationId xmlns:p14="http://schemas.microsoft.com/office/powerpoint/2010/main" val="218355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tartsida_lilaros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F3DD758-16F7-8C98-4FA6-58B29FF5549E}"/>
              </a:ext>
            </a:extLst>
          </p:cNvPr>
          <p:cNvSpPr/>
          <p:nvPr userDrawn="1"/>
        </p:nvSpPr>
        <p:spPr>
          <a:xfrm>
            <a:off x="-3568" y="-3176"/>
            <a:ext cx="12192000" cy="6861176"/>
          </a:xfrm>
          <a:prstGeom prst="rect">
            <a:avLst/>
          </a:prstGeom>
          <a:solidFill>
            <a:srgbClr val="861C51">
              <a:alpha val="2941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E456C7AF-705B-AE58-5234-661D52EFA64B}"/>
              </a:ext>
            </a:extLst>
          </p:cNvPr>
          <p:cNvSpPr>
            <a:spLocks noGrp="1"/>
          </p:cNvSpPr>
          <p:nvPr>
            <p:ph type="ctrTitle" hasCustomPrompt="1"/>
          </p:nvPr>
        </p:nvSpPr>
        <p:spPr>
          <a:xfrm>
            <a:off x="4956166" y="480907"/>
            <a:ext cx="2042840" cy="879651"/>
          </a:xfrm>
        </p:spPr>
        <p:txBody>
          <a:bodyPr anchor="b"/>
          <a:lstStyle>
            <a:lvl1pPr algn="l">
              <a:lnSpc>
                <a:spcPct val="100000"/>
              </a:lnSpc>
              <a:defRPr sz="4800">
                <a:solidFill>
                  <a:srgbClr val="861C51"/>
                </a:solidFill>
              </a:defRPr>
            </a:lvl1pPr>
          </a:lstStyle>
          <a:p>
            <a:r>
              <a:rPr lang="sv-SE" dirty="0"/>
              <a:t>Rubrik</a:t>
            </a:r>
          </a:p>
        </p:txBody>
      </p:sp>
      <p:sp>
        <p:nvSpPr>
          <p:cNvPr id="6" name="Underrubrik 2">
            <a:extLst>
              <a:ext uri="{FF2B5EF4-FFF2-40B4-BE49-F238E27FC236}">
                <a16:creationId xmlns:a16="http://schemas.microsoft.com/office/drawing/2014/main" id="{DE4A1091-C7EA-3FA3-444F-AE538B373096}"/>
              </a:ext>
            </a:extLst>
          </p:cNvPr>
          <p:cNvSpPr>
            <a:spLocks noGrp="1"/>
          </p:cNvSpPr>
          <p:nvPr>
            <p:ph type="subTitle" idx="1"/>
          </p:nvPr>
        </p:nvSpPr>
        <p:spPr>
          <a:xfrm>
            <a:off x="2204187" y="2125909"/>
            <a:ext cx="8580606" cy="707602"/>
          </a:xfrm>
        </p:spPr>
        <p:txBody>
          <a:bodyPr/>
          <a:lstStyle>
            <a:lvl1pPr marL="457200" indent="-457200" algn="l">
              <a:buFont typeface="Arial" panose="020B0604020202020204" pitchFamily="34" charset="0"/>
              <a:buChar char="•"/>
              <a:defRPr sz="2800">
                <a:solidFill>
                  <a:srgbClr val="861C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7" name="Bildobjekt 6">
            <a:extLst>
              <a:ext uri="{FF2B5EF4-FFF2-40B4-BE49-F238E27FC236}">
                <a16:creationId xmlns:a16="http://schemas.microsoft.com/office/drawing/2014/main" id="{5A48654F-6CB2-7D2E-DFC0-5541BC7778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46097" y="5670198"/>
            <a:ext cx="1826968" cy="715441"/>
          </a:xfrm>
          <a:prstGeom prst="rect">
            <a:avLst/>
          </a:prstGeom>
        </p:spPr>
      </p:pic>
    </p:spTree>
    <p:extLst>
      <p:ext uri="{BB962C8B-B14F-4D97-AF65-F5344CB8AC3E}">
        <p14:creationId xmlns:p14="http://schemas.microsoft.com/office/powerpoint/2010/main" val="222164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7199F9-FB05-4C6E-A233-9D0FC366BBB6}"/>
              </a:ext>
            </a:extLst>
          </p:cNvPr>
          <p:cNvSpPr>
            <a:spLocks noGrp="1"/>
          </p:cNvSpPr>
          <p:nvPr>
            <p:ph type="title" hasCustomPrompt="1"/>
          </p:nvPr>
        </p:nvSpPr>
        <p:spPr>
          <a:xfrm>
            <a:off x="1473582" y="1643297"/>
            <a:ext cx="9244833" cy="1070650"/>
          </a:xfrm>
        </p:spPr>
        <p:txBody>
          <a:bodyPr/>
          <a:lstStyle>
            <a:lvl1pPr>
              <a:defRPr sz="3600"/>
            </a:lvl1pPr>
          </a:lstStyle>
          <a:p>
            <a:r>
              <a:rPr lang="sv-SE" dirty="0"/>
              <a:t>Rubrik</a:t>
            </a:r>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622B6DF7-9421-420C-8E74-43F097738093}"/>
              </a:ext>
            </a:extLst>
          </p:cNvPr>
          <p:cNvSpPr>
            <a:spLocks noGrp="1"/>
          </p:cNvSpPr>
          <p:nvPr>
            <p:ph type="sldNum" sz="quarter" idx="12"/>
          </p:nvPr>
        </p:nvSpPr>
        <p:spPr/>
        <p:txBody>
          <a:bodyPr/>
          <a:lstStyle/>
          <a:p>
            <a:fld id="{15F90E4E-D544-46BE-BBE8-C58358EB7123}" type="slidenum">
              <a:rPr lang="sv-SE" smtClean="0"/>
              <a:t>‹#›</a:t>
            </a:fld>
            <a:endParaRPr lang="sv-SE"/>
          </a:p>
        </p:txBody>
      </p:sp>
      <p:sp>
        <p:nvSpPr>
          <p:cNvPr id="4" name="Platshållare för innehåll 2">
            <a:extLst>
              <a:ext uri="{FF2B5EF4-FFF2-40B4-BE49-F238E27FC236}">
                <a16:creationId xmlns:a16="http://schemas.microsoft.com/office/drawing/2014/main" id="{1A55AA07-1A99-674B-FB9C-E8D058AF607A}"/>
              </a:ext>
            </a:extLst>
          </p:cNvPr>
          <p:cNvSpPr>
            <a:spLocks noGrp="1"/>
          </p:cNvSpPr>
          <p:nvPr>
            <p:ph idx="1"/>
          </p:nvPr>
        </p:nvSpPr>
        <p:spPr>
          <a:xfrm>
            <a:off x="1473583" y="2927048"/>
            <a:ext cx="9244834" cy="21889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9451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Rubrik och punktlista, Faktaru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9072FD7-68D5-41F0-B82D-34AE4673409E}"/>
              </a:ext>
            </a:extLst>
          </p:cNvPr>
          <p:cNvSpPr>
            <a:spLocks noGrp="1"/>
          </p:cNvSpPr>
          <p:nvPr>
            <p:ph idx="1"/>
          </p:nvPr>
        </p:nvSpPr>
        <p:spPr>
          <a:xfrm>
            <a:off x="1473582" y="2912980"/>
            <a:ext cx="6066701" cy="21889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30" name="Rubrik 1">
            <a:extLst>
              <a:ext uri="{FF2B5EF4-FFF2-40B4-BE49-F238E27FC236}">
                <a16:creationId xmlns:a16="http://schemas.microsoft.com/office/drawing/2014/main" id="{4F7F39CD-8DDF-ADCF-EA9B-40BE1E7B85FC}"/>
              </a:ext>
            </a:extLst>
          </p:cNvPr>
          <p:cNvSpPr>
            <a:spLocks noGrp="1"/>
          </p:cNvSpPr>
          <p:nvPr>
            <p:ph type="title" hasCustomPrompt="1"/>
          </p:nvPr>
        </p:nvSpPr>
        <p:spPr>
          <a:xfrm>
            <a:off x="1473582" y="1643297"/>
            <a:ext cx="6066701" cy="1070650"/>
          </a:xfrm>
        </p:spPr>
        <p:txBody>
          <a:bodyPr/>
          <a:lstStyle>
            <a:lvl1pPr>
              <a:defRPr sz="3600"/>
            </a:lvl1pPr>
          </a:lstStyle>
          <a:p>
            <a:r>
              <a:rPr lang="sv-SE" dirty="0"/>
              <a:t>Rubrik</a:t>
            </a:r>
          </a:p>
        </p:txBody>
      </p:sp>
      <p:pic>
        <p:nvPicPr>
          <p:cNvPr id="34" name="Bildobjekt 33">
            <a:extLst>
              <a:ext uri="{FF2B5EF4-FFF2-40B4-BE49-F238E27FC236}">
                <a16:creationId xmlns:a16="http://schemas.microsoft.com/office/drawing/2014/main" id="{C4698B7B-645D-1F60-D8FA-0EE0E8395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0798" y="1786625"/>
            <a:ext cx="2873662" cy="2873662"/>
          </a:xfrm>
          <a:prstGeom prst="rect">
            <a:avLst/>
          </a:prstGeom>
        </p:spPr>
      </p:pic>
      <p:sp>
        <p:nvSpPr>
          <p:cNvPr id="36" name="Platshållare för text 35">
            <a:extLst>
              <a:ext uri="{FF2B5EF4-FFF2-40B4-BE49-F238E27FC236}">
                <a16:creationId xmlns:a16="http://schemas.microsoft.com/office/drawing/2014/main" id="{84ECA445-1D1D-83DD-D412-08AE98E54475}"/>
              </a:ext>
            </a:extLst>
          </p:cNvPr>
          <p:cNvSpPr>
            <a:spLocks noGrp="1"/>
          </p:cNvSpPr>
          <p:nvPr>
            <p:ph type="body" sz="quarter" idx="13" hasCustomPrompt="1"/>
          </p:nvPr>
        </p:nvSpPr>
        <p:spPr>
          <a:xfrm>
            <a:off x="8946080" y="2463103"/>
            <a:ext cx="2433711" cy="1620409"/>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Font typeface="Arial" panose="020B0604020202020204" pitchFamily="34" charset="0"/>
              <a:buNone/>
              <a:defRPr/>
            </a:lvl5pPr>
          </a:lstStyle>
          <a:p>
            <a:pPr lvl="0"/>
            <a:r>
              <a:rPr lang="sv-SE" dirty="0"/>
              <a:t>Skriv en kort text här</a:t>
            </a:r>
          </a:p>
        </p:txBody>
      </p:sp>
      <p:sp>
        <p:nvSpPr>
          <p:cNvPr id="39" name="Platshållare för bildnummer 5">
            <a:extLst>
              <a:ext uri="{FF2B5EF4-FFF2-40B4-BE49-F238E27FC236}">
                <a16:creationId xmlns:a16="http://schemas.microsoft.com/office/drawing/2014/main" id="{A063A928-4CC8-EDAE-E611-C7E932AEF41D}"/>
              </a:ext>
            </a:extLst>
          </p:cNvPr>
          <p:cNvSpPr>
            <a:spLocks noGrp="1"/>
          </p:cNvSpPr>
          <p:nvPr>
            <p:ph type="sldNum" sz="quarter" idx="4"/>
          </p:nvPr>
        </p:nvSpPr>
        <p:spPr>
          <a:xfrm>
            <a:off x="11292213" y="6218564"/>
            <a:ext cx="650309" cy="365125"/>
          </a:xfrm>
          <a:prstGeom prst="rect">
            <a:avLst/>
          </a:prstGeom>
        </p:spPr>
        <p:txBody>
          <a:bodyPr vert="horz" lIns="91440" tIns="45720" rIns="91440" bIns="45720" rtlCol="0" anchor="ctr"/>
          <a:lstStyle>
            <a:lvl1pPr algn="r">
              <a:defRPr sz="1500" b="1">
                <a:solidFill>
                  <a:schemeClr val="bg1"/>
                </a:solidFill>
              </a:defRPr>
            </a:lvl1pPr>
          </a:lstStyle>
          <a:p>
            <a:fld id="{15F90E4E-D544-46BE-BBE8-C58358EB7123}" type="slidenum">
              <a:rPr lang="sv-SE" smtClean="0"/>
              <a:pPr/>
              <a:t>‹#›</a:t>
            </a:fld>
            <a:endParaRPr lang="sv-SE" dirty="0"/>
          </a:p>
        </p:txBody>
      </p:sp>
    </p:spTree>
    <p:extLst>
      <p:ext uri="{BB962C8B-B14F-4D97-AF65-F5344CB8AC3E}">
        <p14:creationId xmlns:p14="http://schemas.microsoft.com/office/powerpoint/2010/main" val="50651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punktlista, Faktaruta">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98DB7E9-F763-FC89-4474-75A9335BF8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64031" y="1786625"/>
            <a:ext cx="2889428" cy="2889428"/>
          </a:xfrm>
          <a:prstGeom prst="rect">
            <a:avLst/>
          </a:prstGeom>
        </p:spPr>
      </p:pic>
      <p:sp>
        <p:nvSpPr>
          <p:cNvPr id="3" name="Platshållare för innehåll 2">
            <a:extLst>
              <a:ext uri="{FF2B5EF4-FFF2-40B4-BE49-F238E27FC236}">
                <a16:creationId xmlns:a16="http://schemas.microsoft.com/office/drawing/2014/main" id="{B9072FD7-68D5-41F0-B82D-34AE4673409E}"/>
              </a:ext>
            </a:extLst>
          </p:cNvPr>
          <p:cNvSpPr>
            <a:spLocks noGrp="1"/>
          </p:cNvSpPr>
          <p:nvPr>
            <p:ph idx="1"/>
          </p:nvPr>
        </p:nvSpPr>
        <p:spPr>
          <a:xfrm>
            <a:off x="1473582" y="2912980"/>
            <a:ext cx="6066701" cy="21889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30" name="Rubrik 1">
            <a:extLst>
              <a:ext uri="{FF2B5EF4-FFF2-40B4-BE49-F238E27FC236}">
                <a16:creationId xmlns:a16="http://schemas.microsoft.com/office/drawing/2014/main" id="{4F7F39CD-8DDF-ADCF-EA9B-40BE1E7B85FC}"/>
              </a:ext>
            </a:extLst>
          </p:cNvPr>
          <p:cNvSpPr>
            <a:spLocks noGrp="1"/>
          </p:cNvSpPr>
          <p:nvPr>
            <p:ph type="title" hasCustomPrompt="1"/>
          </p:nvPr>
        </p:nvSpPr>
        <p:spPr>
          <a:xfrm>
            <a:off x="1473582" y="1643297"/>
            <a:ext cx="6066701" cy="1070650"/>
          </a:xfrm>
        </p:spPr>
        <p:txBody>
          <a:bodyPr/>
          <a:lstStyle>
            <a:lvl1pPr>
              <a:defRPr sz="3600"/>
            </a:lvl1pPr>
          </a:lstStyle>
          <a:p>
            <a:r>
              <a:rPr lang="sv-SE" dirty="0"/>
              <a:t>Rubrik</a:t>
            </a:r>
          </a:p>
        </p:txBody>
      </p:sp>
      <p:sp>
        <p:nvSpPr>
          <p:cNvPr id="36" name="Platshållare för text 35">
            <a:extLst>
              <a:ext uri="{FF2B5EF4-FFF2-40B4-BE49-F238E27FC236}">
                <a16:creationId xmlns:a16="http://schemas.microsoft.com/office/drawing/2014/main" id="{84ECA445-1D1D-83DD-D412-08AE98E54475}"/>
              </a:ext>
            </a:extLst>
          </p:cNvPr>
          <p:cNvSpPr>
            <a:spLocks noGrp="1"/>
          </p:cNvSpPr>
          <p:nvPr>
            <p:ph type="body" sz="quarter" idx="13" hasCustomPrompt="1"/>
          </p:nvPr>
        </p:nvSpPr>
        <p:spPr>
          <a:xfrm>
            <a:off x="8946080" y="2463103"/>
            <a:ext cx="2433711" cy="1620409"/>
          </a:xfrm>
        </p:spPr>
        <p:txBody>
          <a:bodyPr/>
          <a:lstStyle>
            <a:lvl1pPr marL="0" indent="0" algn="ctr">
              <a:buNone/>
              <a:defRPr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Font typeface="Arial" panose="020B0604020202020204" pitchFamily="34" charset="0"/>
              <a:buNone/>
              <a:defRPr/>
            </a:lvl5pPr>
          </a:lstStyle>
          <a:p>
            <a:pPr lvl="0"/>
            <a:r>
              <a:rPr lang="sv-SE" dirty="0"/>
              <a:t>Skriv en kort text här</a:t>
            </a:r>
          </a:p>
        </p:txBody>
      </p:sp>
      <p:sp>
        <p:nvSpPr>
          <p:cNvPr id="39" name="Platshållare för bildnummer 5">
            <a:extLst>
              <a:ext uri="{FF2B5EF4-FFF2-40B4-BE49-F238E27FC236}">
                <a16:creationId xmlns:a16="http://schemas.microsoft.com/office/drawing/2014/main" id="{A063A928-4CC8-EDAE-E611-C7E932AEF41D}"/>
              </a:ext>
            </a:extLst>
          </p:cNvPr>
          <p:cNvSpPr>
            <a:spLocks noGrp="1"/>
          </p:cNvSpPr>
          <p:nvPr>
            <p:ph type="sldNum" sz="quarter" idx="4"/>
          </p:nvPr>
        </p:nvSpPr>
        <p:spPr>
          <a:xfrm>
            <a:off x="11292213" y="6218564"/>
            <a:ext cx="650309" cy="365125"/>
          </a:xfrm>
          <a:prstGeom prst="rect">
            <a:avLst/>
          </a:prstGeom>
        </p:spPr>
        <p:txBody>
          <a:bodyPr vert="horz" lIns="91440" tIns="45720" rIns="91440" bIns="45720" rtlCol="0" anchor="ctr"/>
          <a:lstStyle>
            <a:lvl1pPr algn="r">
              <a:defRPr sz="1500" b="1">
                <a:solidFill>
                  <a:schemeClr val="bg1"/>
                </a:solidFill>
              </a:defRPr>
            </a:lvl1pPr>
          </a:lstStyle>
          <a:p>
            <a:fld id="{15F90E4E-D544-46BE-BBE8-C58358EB7123}" type="slidenum">
              <a:rPr lang="sv-SE" smtClean="0"/>
              <a:pPr/>
              <a:t>‹#›</a:t>
            </a:fld>
            <a:endParaRPr lang="sv-SE" dirty="0"/>
          </a:p>
        </p:txBody>
      </p:sp>
    </p:spTree>
    <p:extLst>
      <p:ext uri="{BB962C8B-B14F-4D97-AF65-F5344CB8AC3E}">
        <p14:creationId xmlns:p14="http://schemas.microsoft.com/office/powerpoint/2010/main" val="38662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och punktlista, Faktaruta">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98DB7E9-F763-FC89-4474-75A9335BF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4031" y="1786625"/>
            <a:ext cx="2889428" cy="2889428"/>
          </a:xfrm>
          <a:prstGeom prst="rect">
            <a:avLst/>
          </a:prstGeom>
        </p:spPr>
      </p:pic>
      <p:sp>
        <p:nvSpPr>
          <p:cNvPr id="3" name="Platshållare för innehåll 2">
            <a:extLst>
              <a:ext uri="{FF2B5EF4-FFF2-40B4-BE49-F238E27FC236}">
                <a16:creationId xmlns:a16="http://schemas.microsoft.com/office/drawing/2014/main" id="{B9072FD7-68D5-41F0-B82D-34AE4673409E}"/>
              </a:ext>
            </a:extLst>
          </p:cNvPr>
          <p:cNvSpPr>
            <a:spLocks noGrp="1"/>
          </p:cNvSpPr>
          <p:nvPr>
            <p:ph idx="1"/>
          </p:nvPr>
        </p:nvSpPr>
        <p:spPr>
          <a:xfrm>
            <a:off x="1473582" y="2912980"/>
            <a:ext cx="6066701" cy="21889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30" name="Rubrik 1">
            <a:extLst>
              <a:ext uri="{FF2B5EF4-FFF2-40B4-BE49-F238E27FC236}">
                <a16:creationId xmlns:a16="http://schemas.microsoft.com/office/drawing/2014/main" id="{4F7F39CD-8DDF-ADCF-EA9B-40BE1E7B85FC}"/>
              </a:ext>
            </a:extLst>
          </p:cNvPr>
          <p:cNvSpPr>
            <a:spLocks noGrp="1"/>
          </p:cNvSpPr>
          <p:nvPr>
            <p:ph type="title" hasCustomPrompt="1"/>
          </p:nvPr>
        </p:nvSpPr>
        <p:spPr>
          <a:xfrm>
            <a:off x="1473582" y="1643297"/>
            <a:ext cx="6066701" cy="1070650"/>
          </a:xfrm>
        </p:spPr>
        <p:txBody>
          <a:bodyPr/>
          <a:lstStyle>
            <a:lvl1pPr>
              <a:defRPr sz="3600"/>
            </a:lvl1pPr>
          </a:lstStyle>
          <a:p>
            <a:r>
              <a:rPr lang="sv-SE" dirty="0"/>
              <a:t>Rubrik</a:t>
            </a:r>
          </a:p>
        </p:txBody>
      </p:sp>
      <p:sp>
        <p:nvSpPr>
          <p:cNvPr id="36" name="Platshållare för text 35">
            <a:extLst>
              <a:ext uri="{FF2B5EF4-FFF2-40B4-BE49-F238E27FC236}">
                <a16:creationId xmlns:a16="http://schemas.microsoft.com/office/drawing/2014/main" id="{84ECA445-1D1D-83DD-D412-08AE98E54475}"/>
              </a:ext>
            </a:extLst>
          </p:cNvPr>
          <p:cNvSpPr>
            <a:spLocks noGrp="1"/>
          </p:cNvSpPr>
          <p:nvPr>
            <p:ph type="body" sz="quarter" idx="13" hasCustomPrompt="1"/>
          </p:nvPr>
        </p:nvSpPr>
        <p:spPr>
          <a:xfrm>
            <a:off x="8946080" y="2463103"/>
            <a:ext cx="2433711" cy="1620409"/>
          </a:xfrm>
        </p:spPr>
        <p:txBody>
          <a:bodyPr/>
          <a:lstStyle>
            <a:lvl1pPr marL="0" indent="0" algn="ctr">
              <a:buNone/>
              <a:defRPr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Font typeface="Arial" panose="020B0604020202020204" pitchFamily="34" charset="0"/>
              <a:buNone/>
              <a:defRPr/>
            </a:lvl5pPr>
          </a:lstStyle>
          <a:p>
            <a:pPr lvl="0"/>
            <a:r>
              <a:rPr lang="sv-SE" dirty="0"/>
              <a:t>Skriv en kort text här</a:t>
            </a:r>
          </a:p>
        </p:txBody>
      </p:sp>
      <p:sp>
        <p:nvSpPr>
          <p:cNvPr id="39" name="Platshållare för bildnummer 5">
            <a:extLst>
              <a:ext uri="{FF2B5EF4-FFF2-40B4-BE49-F238E27FC236}">
                <a16:creationId xmlns:a16="http://schemas.microsoft.com/office/drawing/2014/main" id="{A063A928-4CC8-EDAE-E611-C7E932AEF41D}"/>
              </a:ext>
            </a:extLst>
          </p:cNvPr>
          <p:cNvSpPr>
            <a:spLocks noGrp="1"/>
          </p:cNvSpPr>
          <p:nvPr>
            <p:ph type="sldNum" sz="quarter" idx="4"/>
          </p:nvPr>
        </p:nvSpPr>
        <p:spPr>
          <a:xfrm>
            <a:off x="11292213" y="6218564"/>
            <a:ext cx="650309" cy="365125"/>
          </a:xfrm>
          <a:prstGeom prst="rect">
            <a:avLst/>
          </a:prstGeom>
        </p:spPr>
        <p:txBody>
          <a:bodyPr vert="horz" lIns="91440" tIns="45720" rIns="91440" bIns="45720" rtlCol="0" anchor="ctr"/>
          <a:lstStyle>
            <a:lvl1pPr algn="r">
              <a:defRPr sz="1500" b="1">
                <a:solidFill>
                  <a:schemeClr val="bg1"/>
                </a:solidFill>
              </a:defRPr>
            </a:lvl1pPr>
          </a:lstStyle>
          <a:p>
            <a:fld id="{15F90E4E-D544-46BE-BBE8-C58358EB7123}" type="slidenum">
              <a:rPr lang="sv-SE" smtClean="0"/>
              <a:pPr/>
              <a:t>‹#›</a:t>
            </a:fld>
            <a:endParaRPr lang="sv-SE" dirty="0"/>
          </a:p>
        </p:txBody>
      </p:sp>
    </p:spTree>
    <p:extLst>
      <p:ext uri="{BB962C8B-B14F-4D97-AF65-F5344CB8AC3E}">
        <p14:creationId xmlns:p14="http://schemas.microsoft.com/office/powerpoint/2010/main" val="26727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punktlista, Faktaruta">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FFE878-B434-2FE4-9A6E-BF5A33F157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0798" y="1786624"/>
            <a:ext cx="2873663" cy="2873663"/>
          </a:xfrm>
          <a:prstGeom prst="rect">
            <a:avLst/>
          </a:prstGeom>
        </p:spPr>
      </p:pic>
      <p:sp>
        <p:nvSpPr>
          <p:cNvPr id="3" name="Platshållare för innehåll 2">
            <a:extLst>
              <a:ext uri="{FF2B5EF4-FFF2-40B4-BE49-F238E27FC236}">
                <a16:creationId xmlns:a16="http://schemas.microsoft.com/office/drawing/2014/main" id="{B9072FD7-68D5-41F0-B82D-34AE4673409E}"/>
              </a:ext>
            </a:extLst>
          </p:cNvPr>
          <p:cNvSpPr>
            <a:spLocks noGrp="1"/>
          </p:cNvSpPr>
          <p:nvPr>
            <p:ph idx="1"/>
          </p:nvPr>
        </p:nvSpPr>
        <p:spPr>
          <a:xfrm>
            <a:off x="1473582" y="2912980"/>
            <a:ext cx="6066701" cy="21889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30" name="Rubrik 1">
            <a:extLst>
              <a:ext uri="{FF2B5EF4-FFF2-40B4-BE49-F238E27FC236}">
                <a16:creationId xmlns:a16="http://schemas.microsoft.com/office/drawing/2014/main" id="{4F7F39CD-8DDF-ADCF-EA9B-40BE1E7B85FC}"/>
              </a:ext>
            </a:extLst>
          </p:cNvPr>
          <p:cNvSpPr>
            <a:spLocks noGrp="1"/>
          </p:cNvSpPr>
          <p:nvPr>
            <p:ph type="title" hasCustomPrompt="1"/>
          </p:nvPr>
        </p:nvSpPr>
        <p:spPr>
          <a:xfrm>
            <a:off x="1473582" y="1643297"/>
            <a:ext cx="6066701" cy="1070650"/>
          </a:xfrm>
        </p:spPr>
        <p:txBody>
          <a:bodyPr/>
          <a:lstStyle>
            <a:lvl1pPr>
              <a:defRPr sz="3600"/>
            </a:lvl1pPr>
          </a:lstStyle>
          <a:p>
            <a:r>
              <a:rPr lang="sv-SE" dirty="0"/>
              <a:t>Rubrik</a:t>
            </a:r>
          </a:p>
        </p:txBody>
      </p:sp>
      <p:sp>
        <p:nvSpPr>
          <p:cNvPr id="36" name="Platshållare för text 35">
            <a:extLst>
              <a:ext uri="{FF2B5EF4-FFF2-40B4-BE49-F238E27FC236}">
                <a16:creationId xmlns:a16="http://schemas.microsoft.com/office/drawing/2014/main" id="{84ECA445-1D1D-83DD-D412-08AE98E54475}"/>
              </a:ext>
            </a:extLst>
          </p:cNvPr>
          <p:cNvSpPr>
            <a:spLocks noGrp="1"/>
          </p:cNvSpPr>
          <p:nvPr>
            <p:ph type="body" sz="quarter" idx="13" hasCustomPrompt="1"/>
          </p:nvPr>
        </p:nvSpPr>
        <p:spPr>
          <a:xfrm>
            <a:off x="8946081" y="2463103"/>
            <a:ext cx="2332755" cy="1620409"/>
          </a:xfrm>
        </p:spPr>
        <p:txBody>
          <a:bodyPr/>
          <a:lstStyle>
            <a:lvl1pPr marL="0" indent="0" algn="ctr">
              <a:buNone/>
              <a:defRPr sz="24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Font typeface="Arial" panose="020B0604020202020204" pitchFamily="34" charset="0"/>
              <a:buNone/>
              <a:defRPr b="1">
                <a:solidFill>
                  <a:schemeClr val="bg1"/>
                </a:solidFill>
              </a:defRPr>
            </a:lvl5pPr>
          </a:lstStyle>
          <a:p>
            <a:pPr lvl="0"/>
            <a:r>
              <a:rPr lang="sv-SE" dirty="0"/>
              <a:t>Skriv en kort text här</a:t>
            </a:r>
          </a:p>
        </p:txBody>
      </p:sp>
      <p:sp>
        <p:nvSpPr>
          <p:cNvPr id="8" name="Platshållare för bildnummer 5">
            <a:extLst>
              <a:ext uri="{FF2B5EF4-FFF2-40B4-BE49-F238E27FC236}">
                <a16:creationId xmlns:a16="http://schemas.microsoft.com/office/drawing/2014/main" id="{9DDEF3AF-7300-E282-B46B-799B629D85D1}"/>
              </a:ext>
            </a:extLst>
          </p:cNvPr>
          <p:cNvSpPr>
            <a:spLocks noGrp="1"/>
          </p:cNvSpPr>
          <p:nvPr>
            <p:ph type="sldNum" sz="quarter" idx="4"/>
          </p:nvPr>
        </p:nvSpPr>
        <p:spPr>
          <a:xfrm>
            <a:off x="11292213" y="6218564"/>
            <a:ext cx="650309" cy="365125"/>
          </a:xfrm>
          <a:prstGeom prst="rect">
            <a:avLst/>
          </a:prstGeom>
        </p:spPr>
        <p:txBody>
          <a:bodyPr vert="horz" lIns="91440" tIns="45720" rIns="91440" bIns="45720" rtlCol="0" anchor="ctr"/>
          <a:lstStyle>
            <a:lvl1pPr algn="r">
              <a:defRPr sz="1500" b="1">
                <a:solidFill>
                  <a:schemeClr val="bg1"/>
                </a:solidFill>
              </a:defRPr>
            </a:lvl1pPr>
          </a:lstStyle>
          <a:p>
            <a:fld id="{15F90E4E-D544-46BE-BBE8-C58358EB7123}" type="slidenum">
              <a:rPr lang="sv-SE" smtClean="0"/>
              <a:pPr/>
              <a:t>‹#›</a:t>
            </a:fld>
            <a:endParaRPr lang="sv-SE" dirty="0"/>
          </a:p>
        </p:txBody>
      </p:sp>
    </p:spTree>
    <p:extLst>
      <p:ext uri="{BB962C8B-B14F-4D97-AF65-F5344CB8AC3E}">
        <p14:creationId xmlns:p14="http://schemas.microsoft.com/office/powerpoint/2010/main" val="96035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7199F9-FB05-4C6E-A233-9D0FC366BBB6}"/>
              </a:ext>
            </a:extLst>
          </p:cNvPr>
          <p:cNvSpPr>
            <a:spLocks noGrp="1"/>
          </p:cNvSpPr>
          <p:nvPr>
            <p:ph type="title" hasCustomPrompt="1"/>
          </p:nvPr>
        </p:nvSpPr>
        <p:spPr>
          <a:xfrm>
            <a:off x="5617831" y="1746669"/>
            <a:ext cx="5481093" cy="1070650"/>
          </a:xfrm>
        </p:spPr>
        <p:txBody>
          <a:bodyPr/>
          <a:lstStyle>
            <a:lvl1pPr>
              <a:defRPr/>
            </a:lvl1pPr>
          </a:lstStyle>
          <a:p>
            <a:r>
              <a:rPr lang="sv-SE" dirty="0"/>
              <a:t>Rubrik</a:t>
            </a:r>
          </a:p>
        </p:txBody>
      </p:sp>
      <p:sp>
        <p:nvSpPr>
          <p:cNvPr id="3" name="Platshållare för innehåll 2">
            <a:extLst>
              <a:ext uri="{FF2B5EF4-FFF2-40B4-BE49-F238E27FC236}">
                <a16:creationId xmlns:a16="http://schemas.microsoft.com/office/drawing/2014/main" id="{B9072FD7-68D5-41F0-B82D-34AE4673409E}"/>
              </a:ext>
            </a:extLst>
          </p:cNvPr>
          <p:cNvSpPr>
            <a:spLocks noGrp="1"/>
          </p:cNvSpPr>
          <p:nvPr>
            <p:ph idx="1"/>
          </p:nvPr>
        </p:nvSpPr>
        <p:spPr>
          <a:xfrm>
            <a:off x="5617831" y="3038622"/>
            <a:ext cx="5481093" cy="226543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5A85D975-3C31-4CD9-8C96-73BB62E20C46}"/>
              </a:ext>
            </a:extLst>
          </p:cNvPr>
          <p:cNvSpPr>
            <a:spLocks noGrp="1"/>
          </p:cNvSpPr>
          <p:nvPr>
            <p:ph type="ftr" sz="quarter" idx="11"/>
          </p:nvPr>
        </p:nvSpPr>
        <p:spPr/>
        <p:txBody>
          <a:bodyPr/>
          <a:lstStyle/>
          <a:p>
            <a:r>
              <a:rPr lang="sv-SE"/>
              <a:t>Presentationens namn</a:t>
            </a:r>
          </a:p>
        </p:txBody>
      </p:sp>
      <p:sp>
        <p:nvSpPr>
          <p:cNvPr id="6" name="Platshållare för bildnummer 5">
            <a:extLst>
              <a:ext uri="{FF2B5EF4-FFF2-40B4-BE49-F238E27FC236}">
                <a16:creationId xmlns:a16="http://schemas.microsoft.com/office/drawing/2014/main" id="{622B6DF7-9421-420C-8E74-43F097738093}"/>
              </a:ext>
            </a:extLst>
          </p:cNvPr>
          <p:cNvSpPr>
            <a:spLocks noGrp="1"/>
          </p:cNvSpPr>
          <p:nvPr>
            <p:ph type="sldNum" sz="quarter" idx="12"/>
          </p:nvPr>
        </p:nvSpPr>
        <p:spPr/>
        <p:txBody>
          <a:bodyPr/>
          <a:lstStyle/>
          <a:p>
            <a:fld id="{15F90E4E-D544-46BE-BBE8-C58358EB7123}" type="slidenum">
              <a:rPr lang="sv-SE" smtClean="0"/>
              <a:t>‹#›</a:t>
            </a:fld>
            <a:endParaRPr lang="sv-SE"/>
          </a:p>
        </p:txBody>
      </p:sp>
      <p:sp>
        <p:nvSpPr>
          <p:cNvPr id="9" name="Platshållare för bild 8">
            <a:extLst>
              <a:ext uri="{FF2B5EF4-FFF2-40B4-BE49-F238E27FC236}">
                <a16:creationId xmlns:a16="http://schemas.microsoft.com/office/drawing/2014/main" id="{6A0744AD-7F05-4B5B-9C40-82DEED74F930}"/>
              </a:ext>
            </a:extLst>
          </p:cNvPr>
          <p:cNvSpPr>
            <a:spLocks noGrp="1"/>
          </p:cNvSpPr>
          <p:nvPr>
            <p:ph type="pic" sz="quarter" idx="13"/>
          </p:nvPr>
        </p:nvSpPr>
        <p:spPr>
          <a:xfrm>
            <a:off x="1238250" y="2001838"/>
            <a:ext cx="3987800" cy="2946400"/>
          </a:xfrm>
        </p:spPr>
        <p:txBody>
          <a:bodyPr/>
          <a:lstStyle>
            <a:lvl1pPr marL="0" indent="0" algn="ctr">
              <a:buNone/>
              <a:defRPr sz="1400"/>
            </a:lvl1pPr>
          </a:lstStyle>
          <a:p>
            <a:r>
              <a:rPr lang="sv-SE"/>
              <a:t>Klicka på ikonen för att lägga till en bild</a:t>
            </a:r>
          </a:p>
        </p:txBody>
      </p:sp>
    </p:spTree>
    <p:extLst>
      <p:ext uri="{BB962C8B-B14F-4D97-AF65-F5344CB8AC3E}">
        <p14:creationId xmlns:p14="http://schemas.microsoft.com/office/powerpoint/2010/main" val="17447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BA8FAA1-899F-3550-D77D-6F25B6B2E455}"/>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25719" b="51292"/>
          <a:stretch/>
        </p:blipFill>
        <p:spPr>
          <a:xfrm>
            <a:off x="0" y="2888672"/>
            <a:ext cx="12192000" cy="3969328"/>
          </a:xfrm>
          <a:prstGeom prst="rect">
            <a:avLst/>
          </a:prstGeom>
        </p:spPr>
      </p:pic>
      <p:sp>
        <p:nvSpPr>
          <p:cNvPr id="2" name="Platshållare för rubrik 1">
            <a:extLst>
              <a:ext uri="{FF2B5EF4-FFF2-40B4-BE49-F238E27FC236}">
                <a16:creationId xmlns:a16="http://schemas.microsoft.com/office/drawing/2014/main" id="{4C5F08CC-A525-4042-94B4-D2CECCDE59A8}"/>
              </a:ext>
            </a:extLst>
          </p:cNvPr>
          <p:cNvSpPr>
            <a:spLocks noGrp="1"/>
          </p:cNvSpPr>
          <p:nvPr>
            <p:ph type="title"/>
          </p:nvPr>
        </p:nvSpPr>
        <p:spPr>
          <a:xfrm>
            <a:off x="1435778" y="1619745"/>
            <a:ext cx="7573028" cy="1070650"/>
          </a:xfrm>
          <a:prstGeom prst="rect">
            <a:avLst/>
          </a:prstGeom>
        </p:spPr>
        <p:txBody>
          <a:bodyPr vert="horz" lIns="0" tIns="0" rIns="0" bIns="0" rtlCol="0" anchor="b">
            <a:noAutofit/>
          </a:bodyPr>
          <a:lstStyle/>
          <a:p>
            <a:r>
              <a:rPr lang="sv-SE" dirty="0"/>
              <a:t>Rubrik</a:t>
            </a:r>
          </a:p>
        </p:txBody>
      </p:sp>
      <p:sp>
        <p:nvSpPr>
          <p:cNvPr id="3" name="Platshållare för text 2">
            <a:extLst>
              <a:ext uri="{FF2B5EF4-FFF2-40B4-BE49-F238E27FC236}">
                <a16:creationId xmlns:a16="http://schemas.microsoft.com/office/drawing/2014/main" id="{F129C0A4-BD01-4D45-93E5-047EBCF5D005}"/>
              </a:ext>
            </a:extLst>
          </p:cNvPr>
          <p:cNvSpPr>
            <a:spLocks noGrp="1"/>
          </p:cNvSpPr>
          <p:nvPr>
            <p:ph type="body" idx="1"/>
          </p:nvPr>
        </p:nvSpPr>
        <p:spPr>
          <a:xfrm>
            <a:off x="1435778" y="2901283"/>
            <a:ext cx="7573028" cy="218896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FEDD13D3-573C-449C-BF43-342E132C51F5}"/>
              </a:ext>
            </a:extLst>
          </p:cNvPr>
          <p:cNvSpPr>
            <a:spLocks noGrp="1"/>
          </p:cNvSpPr>
          <p:nvPr>
            <p:ph type="ftr" sz="quarter" idx="3"/>
          </p:nvPr>
        </p:nvSpPr>
        <p:spPr>
          <a:xfrm>
            <a:off x="7808934" y="337594"/>
            <a:ext cx="4114800" cy="365125"/>
          </a:xfrm>
          <a:prstGeom prst="rect">
            <a:avLst/>
          </a:prstGeom>
        </p:spPr>
        <p:txBody>
          <a:bodyPr vert="horz" lIns="91440" tIns="45720" rIns="91440" bIns="45720" rtlCol="0" anchor="ctr"/>
          <a:lstStyle>
            <a:lvl1pPr algn="r">
              <a:defRPr sz="1200">
                <a:solidFill>
                  <a:schemeClr val="tx1"/>
                </a:solidFill>
              </a:defRPr>
            </a:lvl1pPr>
          </a:lstStyle>
          <a:p>
            <a:r>
              <a:rPr lang="sv-SE" dirty="0"/>
              <a:t>Presentationens namn</a:t>
            </a:r>
          </a:p>
        </p:txBody>
      </p:sp>
      <p:sp>
        <p:nvSpPr>
          <p:cNvPr id="6" name="Platshållare för bildnummer 5">
            <a:extLst>
              <a:ext uri="{FF2B5EF4-FFF2-40B4-BE49-F238E27FC236}">
                <a16:creationId xmlns:a16="http://schemas.microsoft.com/office/drawing/2014/main" id="{12680080-B151-4C78-8E00-A546CEE5A77A}"/>
              </a:ext>
            </a:extLst>
          </p:cNvPr>
          <p:cNvSpPr>
            <a:spLocks noGrp="1"/>
          </p:cNvSpPr>
          <p:nvPr>
            <p:ph type="sldNum" sz="quarter" idx="4"/>
          </p:nvPr>
        </p:nvSpPr>
        <p:spPr>
          <a:xfrm>
            <a:off x="11292213" y="6218564"/>
            <a:ext cx="650309" cy="365125"/>
          </a:xfrm>
          <a:prstGeom prst="rect">
            <a:avLst/>
          </a:prstGeom>
        </p:spPr>
        <p:txBody>
          <a:bodyPr vert="horz" lIns="91440" tIns="45720" rIns="91440" bIns="45720" rtlCol="0" anchor="ctr"/>
          <a:lstStyle>
            <a:lvl1pPr algn="r">
              <a:defRPr sz="1500" b="1">
                <a:solidFill>
                  <a:schemeClr val="bg1"/>
                </a:solidFill>
              </a:defRPr>
            </a:lvl1pPr>
          </a:lstStyle>
          <a:p>
            <a:fld id="{15F90E4E-D544-46BE-BBE8-C58358EB7123}" type="slidenum">
              <a:rPr lang="sv-SE" smtClean="0"/>
              <a:pPr/>
              <a:t>‹#›</a:t>
            </a:fld>
            <a:endParaRPr lang="sv-SE" dirty="0"/>
          </a:p>
        </p:txBody>
      </p:sp>
      <p:pic>
        <p:nvPicPr>
          <p:cNvPr id="7" name="Bildobjekt 6">
            <a:extLst>
              <a:ext uri="{FF2B5EF4-FFF2-40B4-BE49-F238E27FC236}">
                <a16:creationId xmlns:a16="http://schemas.microsoft.com/office/drawing/2014/main" id="{267E872D-F857-A622-BFC1-D1C4C12C220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00519" y="466720"/>
            <a:ext cx="1261085" cy="493758"/>
          </a:xfrm>
          <a:prstGeom prst="rect">
            <a:avLst/>
          </a:prstGeom>
        </p:spPr>
      </p:pic>
    </p:spTree>
    <p:extLst>
      <p:ext uri="{BB962C8B-B14F-4D97-AF65-F5344CB8AC3E}">
        <p14:creationId xmlns:p14="http://schemas.microsoft.com/office/powerpoint/2010/main" val="789204469"/>
      </p:ext>
    </p:extLst>
  </p:cSld>
  <p:clrMap bg1="lt1" tx1="dk1" bg2="lt2" tx2="dk2" accent1="accent1" accent2="accent2" accent3="accent3" accent4="accent4" accent5="accent5" accent6="accent6" hlink="hlink" folHlink="folHlink"/>
  <p:sldLayoutIdLst>
    <p:sldLayoutId id="2147483842" r:id="rId1"/>
    <p:sldLayoutId id="2147483876" r:id="rId2"/>
    <p:sldLayoutId id="2147483877" r:id="rId3"/>
    <p:sldLayoutId id="2147483855" r:id="rId4"/>
    <p:sldLayoutId id="2147483857"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71" r:id="rId14"/>
    <p:sldLayoutId id="21474838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12725" indent="-212725"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175D49D-88A5-943D-4603-43B74070F919}"/>
              </a:ext>
            </a:extLst>
          </p:cNvPr>
          <p:cNvSpPr/>
          <p:nvPr/>
        </p:nvSpPr>
        <p:spPr>
          <a:xfrm>
            <a:off x="3838074" y="92241"/>
            <a:ext cx="4030579" cy="11309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Delregional tjänstemannaberedning</a:t>
            </a:r>
          </a:p>
        </p:txBody>
      </p:sp>
      <p:sp>
        <p:nvSpPr>
          <p:cNvPr id="3" name="Rektangel 2">
            <a:extLst>
              <a:ext uri="{FF2B5EF4-FFF2-40B4-BE49-F238E27FC236}">
                <a16:creationId xmlns:a16="http://schemas.microsoft.com/office/drawing/2014/main" id="{67DD7152-0B38-78D8-9A01-60BCC70E9BF0}"/>
              </a:ext>
            </a:extLst>
          </p:cNvPr>
          <p:cNvSpPr/>
          <p:nvPr/>
        </p:nvSpPr>
        <p:spPr>
          <a:xfrm>
            <a:off x="838200" y="2013275"/>
            <a:ext cx="2999874" cy="990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Strategisk grupp äldre </a:t>
            </a:r>
          </a:p>
        </p:txBody>
      </p:sp>
      <p:sp>
        <p:nvSpPr>
          <p:cNvPr id="4" name="Rektangel 3">
            <a:extLst>
              <a:ext uri="{FF2B5EF4-FFF2-40B4-BE49-F238E27FC236}">
                <a16:creationId xmlns:a16="http://schemas.microsoft.com/office/drawing/2014/main" id="{B0330956-2362-1D7D-E895-93033EB1799A}"/>
              </a:ext>
            </a:extLst>
          </p:cNvPr>
          <p:cNvSpPr/>
          <p:nvPr/>
        </p:nvSpPr>
        <p:spPr>
          <a:xfrm>
            <a:off x="8229599" y="2013275"/>
            <a:ext cx="3348790" cy="990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Strategisk grupp barn och unga </a:t>
            </a:r>
          </a:p>
        </p:txBody>
      </p:sp>
      <p:sp>
        <p:nvSpPr>
          <p:cNvPr id="5" name="Rektangel 4">
            <a:extLst>
              <a:ext uri="{FF2B5EF4-FFF2-40B4-BE49-F238E27FC236}">
                <a16:creationId xmlns:a16="http://schemas.microsoft.com/office/drawing/2014/main" id="{F2F224EA-673B-6B62-5FD1-C9B503DCA4A1}"/>
              </a:ext>
            </a:extLst>
          </p:cNvPr>
          <p:cNvSpPr/>
          <p:nvPr/>
        </p:nvSpPr>
        <p:spPr>
          <a:xfrm>
            <a:off x="1479882" y="4157403"/>
            <a:ext cx="1528011" cy="990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Vårdens övergångar och nutrition</a:t>
            </a:r>
          </a:p>
        </p:txBody>
      </p:sp>
      <p:sp>
        <p:nvSpPr>
          <p:cNvPr id="6" name="Rektangel 5">
            <a:extLst>
              <a:ext uri="{FF2B5EF4-FFF2-40B4-BE49-F238E27FC236}">
                <a16:creationId xmlns:a16="http://schemas.microsoft.com/office/drawing/2014/main" id="{D1FED03A-A7A8-DBC7-B388-0071B096C050}"/>
              </a:ext>
            </a:extLst>
          </p:cNvPr>
          <p:cNvSpPr/>
          <p:nvPr/>
        </p:nvSpPr>
        <p:spPr>
          <a:xfrm>
            <a:off x="1479882" y="3136230"/>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Rehabilitering, habilitering, hjälpmedel</a:t>
            </a:r>
          </a:p>
        </p:txBody>
      </p:sp>
      <p:sp>
        <p:nvSpPr>
          <p:cNvPr id="7" name="Rektangel 6">
            <a:extLst>
              <a:ext uri="{FF2B5EF4-FFF2-40B4-BE49-F238E27FC236}">
                <a16:creationId xmlns:a16="http://schemas.microsoft.com/office/drawing/2014/main" id="{AF12DF9F-8D60-FD2B-2377-CC312B60BFC7}"/>
              </a:ext>
            </a:extLst>
          </p:cNvPr>
          <p:cNvSpPr/>
          <p:nvPr/>
        </p:nvSpPr>
        <p:spPr>
          <a:xfrm>
            <a:off x="4576011" y="2201638"/>
            <a:ext cx="2999874" cy="990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Strategisk grupp vuxna</a:t>
            </a:r>
          </a:p>
        </p:txBody>
      </p:sp>
      <p:sp>
        <p:nvSpPr>
          <p:cNvPr id="8" name="Rektangel 7">
            <a:extLst>
              <a:ext uri="{FF2B5EF4-FFF2-40B4-BE49-F238E27FC236}">
                <a16:creationId xmlns:a16="http://schemas.microsoft.com/office/drawing/2014/main" id="{0507B5FE-66CF-D1A0-86F1-99FFDA4EAD8F}"/>
              </a:ext>
            </a:extLst>
          </p:cNvPr>
          <p:cNvSpPr/>
          <p:nvPr/>
        </p:nvSpPr>
        <p:spPr>
          <a:xfrm>
            <a:off x="1479881" y="5224210"/>
            <a:ext cx="1528011" cy="99060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Medicinsk samverkan</a:t>
            </a:r>
          </a:p>
        </p:txBody>
      </p:sp>
      <p:sp>
        <p:nvSpPr>
          <p:cNvPr id="9" name="Rektangel 8">
            <a:extLst>
              <a:ext uri="{FF2B5EF4-FFF2-40B4-BE49-F238E27FC236}">
                <a16:creationId xmlns:a16="http://schemas.microsoft.com/office/drawing/2014/main" id="{F657116C-4FA7-3F3C-146C-DFC9AFD03F53}"/>
              </a:ext>
            </a:extLst>
          </p:cNvPr>
          <p:cNvSpPr/>
          <p:nvPr/>
        </p:nvSpPr>
        <p:spPr>
          <a:xfrm>
            <a:off x="9294394" y="3144244"/>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Skadligt bruk och beroende barn och unga</a:t>
            </a:r>
          </a:p>
        </p:txBody>
      </p:sp>
      <p:sp>
        <p:nvSpPr>
          <p:cNvPr id="10" name="Rektangel 9">
            <a:extLst>
              <a:ext uri="{FF2B5EF4-FFF2-40B4-BE49-F238E27FC236}">
                <a16:creationId xmlns:a16="http://schemas.microsoft.com/office/drawing/2014/main" id="{5D62BAB2-4D78-077E-7EF5-6EC1C101C0DD}"/>
              </a:ext>
            </a:extLst>
          </p:cNvPr>
          <p:cNvSpPr/>
          <p:nvPr/>
        </p:nvSpPr>
        <p:spPr>
          <a:xfrm>
            <a:off x="5331991" y="4593576"/>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Psykisk hälsa och suicidprevention</a:t>
            </a:r>
          </a:p>
        </p:txBody>
      </p:sp>
      <p:sp>
        <p:nvSpPr>
          <p:cNvPr id="11" name="Rektangel 10">
            <a:extLst>
              <a:ext uri="{FF2B5EF4-FFF2-40B4-BE49-F238E27FC236}">
                <a16:creationId xmlns:a16="http://schemas.microsoft.com/office/drawing/2014/main" id="{DE1C2355-7FCF-E1E6-F8B9-B32828577422}"/>
              </a:ext>
            </a:extLst>
          </p:cNvPr>
          <p:cNvSpPr/>
          <p:nvPr/>
        </p:nvSpPr>
        <p:spPr>
          <a:xfrm>
            <a:off x="5331992" y="3369859"/>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Skadligt bruk och beroende</a:t>
            </a:r>
          </a:p>
        </p:txBody>
      </p:sp>
      <p:sp>
        <p:nvSpPr>
          <p:cNvPr id="12" name="Rektangel 11">
            <a:extLst>
              <a:ext uri="{FF2B5EF4-FFF2-40B4-BE49-F238E27FC236}">
                <a16:creationId xmlns:a16="http://schemas.microsoft.com/office/drawing/2014/main" id="{685FB97C-100A-94E6-67AB-CA4ADC08E7D6}"/>
              </a:ext>
            </a:extLst>
          </p:cNvPr>
          <p:cNvSpPr/>
          <p:nvPr/>
        </p:nvSpPr>
        <p:spPr>
          <a:xfrm>
            <a:off x="9294394" y="4224094"/>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Psykisk hälsa och suicidprevention barn och unga</a:t>
            </a:r>
          </a:p>
        </p:txBody>
      </p:sp>
      <p:sp>
        <p:nvSpPr>
          <p:cNvPr id="13" name="Rektangel 12">
            <a:extLst>
              <a:ext uri="{FF2B5EF4-FFF2-40B4-BE49-F238E27FC236}">
                <a16:creationId xmlns:a16="http://schemas.microsoft.com/office/drawing/2014/main" id="{2D461A93-6B3E-FD3A-9E56-C6B6D4869AD3}"/>
              </a:ext>
            </a:extLst>
          </p:cNvPr>
          <p:cNvSpPr/>
          <p:nvPr/>
        </p:nvSpPr>
        <p:spPr>
          <a:xfrm>
            <a:off x="9294394" y="5280358"/>
            <a:ext cx="1528011" cy="8783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Placerade barn och unga</a:t>
            </a:r>
          </a:p>
        </p:txBody>
      </p:sp>
      <p:sp>
        <p:nvSpPr>
          <p:cNvPr id="14" name="Ellips 13">
            <a:extLst>
              <a:ext uri="{FF2B5EF4-FFF2-40B4-BE49-F238E27FC236}">
                <a16:creationId xmlns:a16="http://schemas.microsoft.com/office/drawing/2014/main" id="{B869A850-0999-92AE-A790-999658D74140}"/>
              </a:ext>
            </a:extLst>
          </p:cNvPr>
          <p:cNvSpPr/>
          <p:nvPr/>
        </p:nvSpPr>
        <p:spPr>
          <a:xfrm>
            <a:off x="2093496" y="1036715"/>
            <a:ext cx="7964904" cy="11309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Processledarna</a:t>
            </a:r>
          </a:p>
        </p:txBody>
      </p:sp>
      <p:sp>
        <p:nvSpPr>
          <p:cNvPr id="15" name="Rektangel 14">
            <a:extLst>
              <a:ext uri="{FF2B5EF4-FFF2-40B4-BE49-F238E27FC236}">
                <a16:creationId xmlns:a16="http://schemas.microsoft.com/office/drawing/2014/main" id="{146C9570-B05A-EBEA-18DC-928BCD889F7F}"/>
              </a:ext>
            </a:extLst>
          </p:cNvPr>
          <p:cNvSpPr/>
          <p:nvPr/>
        </p:nvSpPr>
        <p:spPr>
          <a:xfrm>
            <a:off x="1010653" y="6416357"/>
            <a:ext cx="10198768" cy="3193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Lokal samverkan </a:t>
            </a:r>
          </a:p>
        </p:txBody>
      </p:sp>
      <p:sp>
        <p:nvSpPr>
          <p:cNvPr id="19" name="Pil: höger 18">
            <a:extLst>
              <a:ext uri="{FF2B5EF4-FFF2-40B4-BE49-F238E27FC236}">
                <a16:creationId xmlns:a16="http://schemas.microsoft.com/office/drawing/2014/main" id="{5F038BE0-8DC2-E30F-CE2B-B4B737CBDCE0}"/>
              </a:ext>
            </a:extLst>
          </p:cNvPr>
          <p:cNvSpPr/>
          <p:nvPr/>
        </p:nvSpPr>
        <p:spPr>
          <a:xfrm>
            <a:off x="838199" y="2810718"/>
            <a:ext cx="10874829" cy="56663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Digitalisering</a:t>
            </a:r>
          </a:p>
        </p:txBody>
      </p:sp>
    </p:spTree>
    <p:extLst>
      <p:ext uri="{BB962C8B-B14F-4D97-AF65-F5344CB8AC3E}">
        <p14:creationId xmlns:p14="http://schemas.microsoft.com/office/powerpoint/2010/main" val="1063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SBY KOMMUN - LILA">
  <a:themeElements>
    <a:clrScheme name="Osby kommun">
      <a:dk1>
        <a:srgbClr val="000000"/>
      </a:dk1>
      <a:lt1>
        <a:srgbClr val="FFFFFF"/>
      </a:lt1>
      <a:dk2>
        <a:srgbClr val="000000"/>
      </a:dk2>
      <a:lt2>
        <a:srgbClr val="FFFEFE"/>
      </a:lt2>
      <a:accent1>
        <a:srgbClr val="D30C13"/>
      </a:accent1>
      <a:accent2>
        <a:srgbClr val="F38F17"/>
      </a:accent2>
      <a:accent3>
        <a:srgbClr val="ECE500"/>
      </a:accent3>
      <a:accent4>
        <a:srgbClr val="591B57"/>
      </a:accent4>
      <a:accent5>
        <a:srgbClr val="0F4089"/>
      </a:accent5>
      <a:accent6>
        <a:srgbClr val="1D8C32"/>
      </a:accent6>
      <a:hlink>
        <a:srgbClr val="0000FF"/>
      </a:hlink>
      <a:folHlink>
        <a:srgbClr val="7A47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6CCEB15-F980-4EA2-B69B-4A6F541D577E}" vid="{D156F76E-3EC3-4A7D-A050-BB21C07B8F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B26DD55A323B41866D33EFADDACEA7" ma:contentTypeVersion="11" ma:contentTypeDescription="Skapa ett nytt dokument." ma:contentTypeScope="" ma:versionID="6e0eff8c392bf8baeb67c3eb00a2768e">
  <xsd:schema xmlns:xsd="http://www.w3.org/2001/XMLSchema" xmlns:xs="http://www.w3.org/2001/XMLSchema" xmlns:p="http://schemas.microsoft.com/office/2006/metadata/properties" xmlns:ns2="24e6a2f6-4370-40e9-a456-503e567b2bda" xmlns:ns3="d58dc1bc-70c1-484b-9aae-f442529d5793" targetNamespace="http://schemas.microsoft.com/office/2006/metadata/properties" ma:root="true" ma:fieldsID="3f1a7b06c474bb9e4d0ea0056105e742" ns2:_="" ns3:_="">
    <xsd:import namespace="24e6a2f6-4370-40e9-a456-503e567b2bda"/>
    <xsd:import namespace="d58dc1bc-70c1-484b-9aae-f442529d57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6a2f6-4370-40e9-a456-503e567b2b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8dc1bc-70c1-484b-9aae-f442529d5793"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55169-4301-4A23-A22E-EB054B445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6a2f6-4370-40e9-a456-503e567b2bda"/>
    <ds:schemaRef ds:uri="d58dc1bc-70c1-484b-9aae-f442529d57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B9F8C-7DB6-4C4A-AADB-89A22B9847A4}">
  <ds:schemaRefs>
    <ds:schemaRef ds:uri="24e6a2f6-4370-40e9-a456-503e567b2bda"/>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d58dc1bc-70c1-484b-9aae-f442529d5793"/>
    <ds:schemaRef ds:uri="http://www.w3.org/XML/1998/namespace"/>
    <ds:schemaRef ds:uri="http://purl.org/dc/elements/1.1/"/>
  </ds:schemaRefs>
</ds:datastoreItem>
</file>

<file path=customXml/itemProps3.xml><?xml version="1.0" encoding="utf-8"?>
<ds:datastoreItem xmlns:ds="http://schemas.openxmlformats.org/officeDocument/2006/customXml" ds:itemID="{8FF0D629-8D8A-4819-88EE-C6BCA3A6A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Osby kommun_mall_Powerpoint_Lila</Template>
  <TotalTime>0</TotalTime>
  <Words>334</Words>
  <Application>Microsoft Office PowerPoint</Application>
  <PresentationFormat>Bredbild</PresentationFormat>
  <Paragraphs>27</Paragraphs>
  <Slides>1</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vt:i4>
      </vt:variant>
    </vt:vector>
  </HeadingPairs>
  <TitlesOfParts>
    <vt:vector size="4" baseType="lpstr">
      <vt:lpstr>Arial</vt:lpstr>
      <vt:lpstr>Calibri</vt:lpstr>
      <vt:lpstr>OSBY KOMMUN - LILA</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Organisationsförslag från Osby och Perstorp</dc:title>
  <dc:subject/>
  <dc:creator>Frostensson, Emma</dc:creator>
  <cp:keywords/>
  <dc:description/>
  <cp:lastModifiedBy>Persson Jill</cp:lastModifiedBy>
  <cp:revision>4</cp:revision>
  <dcterms:created xsi:type="dcterms:W3CDTF">2025-12-03T09:19:01Z</dcterms:created>
  <dcterms:modified xsi:type="dcterms:W3CDTF">2026-02-25T12:10:35Z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0x01010017B26DD55A323B41866D33EFADDACEA7</vt:lpwstr>
  </property>
  <property fmtid="{D5CDD505-2E9C-101B-9397-08002B2CF9AE}" pid="3" name="MSIP_Label_1ed47266-8b86-4cea-90a8-23cdd2154b3f_Enabled">
    <vt:lpwstr>true</vt:lpwstr>
  </property>
  <property fmtid="{D5CDD505-2E9C-101B-9397-08002B2CF9AE}" pid="4" name="MSIP_Label_1ed47266-8b86-4cea-90a8-23cdd2154b3f_SetDate">
    <vt:lpwstr>2023-05-24T13:29:40Z</vt:lpwstr>
  </property>
  <property fmtid="{D5CDD505-2E9C-101B-9397-08002B2CF9AE}" pid="5" name="MSIP_Label_1ed47266-8b86-4cea-90a8-23cdd2154b3f_Method">
    <vt:lpwstr>Standard</vt:lpwstr>
  </property>
  <property fmtid="{D5CDD505-2E9C-101B-9397-08002B2CF9AE}" pid="6" name="MSIP_Label_1ed47266-8b86-4cea-90a8-23cdd2154b3f_Name">
    <vt:lpwstr>Public</vt:lpwstr>
  </property>
  <property fmtid="{D5CDD505-2E9C-101B-9397-08002B2CF9AE}" pid="7" name="MSIP_Label_1ed47266-8b86-4cea-90a8-23cdd2154b3f_SiteId">
    <vt:lpwstr>1c838e24-d045-4983-a73c-655b32bc8083</vt:lpwstr>
  </property>
  <property fmtid="{D5CDD505-2E9C-101B-9397-08002B2CF9AE}" pid="8" name="MSIP_Label_1ed47266-8b86-4cea-90a8-23cdd2154b3f_ActionId">
    <vt:lpwstr>d2918ecc-2fd7-43bf-bc99-3eca81aed4c5</vt:lpwstr>
  </property>
  <property fmtid="{D5CDD505-2E9C-101B-9397-08002B2CF9AE}" pid="9" name="MSIP_Label_1ed47266-8b86-4cea-90a8-23cdd2154b3f_ContentBits">
    <vt:lpwstr>0</vt:lpwstr>
  </property>
</Properties>
</file>