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sldIdLst>
    <p:sldId id="2147477856" r:id="rId2"/>
    <p:sldId id="2147477857" r:id="rId3"/>
    <p:sldId id="2147477858" r:id="rId4"/>
    <p:sldId id="2147477859" r:id="rId5"/>
    <p:sldId id="2147477866" r:id="rId6"/>
    <p:sldId id="2147477860" r:id="rId7"/>
    <p:sldId id="2147477867" r:id="rId8"/>
    <p:sldId id="2147477862" r:id="rId9"/>
    <p:sldId id="2147477868" r:id="rId10"/>
    <p:sldId id="2147477869" r:id="rId11"/>
    <p:sldId id="2147477863" r:id="rId12"/>
    <p:sldId id="2147477864" r:id="rId13"/>
    <p:sldId id="2147477870" r:id="rId14"/>
    <p:sldId id="2147477865" r:id="rId15"/>
    <p:sldId id="2147477871" r:id="rId16"/>
  </p:sldIdLst>
  <p:sldSz cx="12192000" cy="6858000"/>
  <p:notesSz cx="6858000" cy="9144000"/>
  <p:custDataLst>
    <p:tags r:id="rId18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C91576D-860F-6C8C-8EC9-F5349E2E1CA9}" name="Titti Gohed" initials="TG" userId="S::titti.gohed@skaneskommuner.se::1e205975-58c1-43ae-8f59-31c3dc58ac8f" providerId="AD"/>
  <p188:author id="{A0AA0E9E-BDB4-47C8-5056-CA83B668DF01}" name="Wallentin Jonna" initials="JW" userId="S::jonna.wallentin@skr.se::770a6dd1-0f22-4243-a8ae-fd5cec8677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632874-532B-4E25-AC98-73274B7768F4}" v="81" dt="2026-01-23T07:06:40.0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71226" autoAdjust="0"/>
  </p:normalViewPr>
  <p:slideViewPr>
    <p:cSldViewPr snapToGrid="0">
      <p:cViewPr varScale="1">
        <p:scale>
          <a:sx n="72" d="100"/>
          <a:sy n="72" d="100"/>
        </p:scale>
        <p:origin x="10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tti Gohed" userId="1e205975-58c1-43ae-8f59-31c3dc58ac8f" providerId="ADAL" clId="{AE78FF97-7B08-49AA-97D5-9F09F1117BD5}"/>
    <pc:docChg chg="undo redo custSel addSld delSld modSld sldOrd">
      <pc:chgData name="Titti Gohed" userId="1e205975-58c1-43ae-8f59-31c3dc58ac8f" providerId="ADAL" clId="{AE78FF97-7B08-49AA-97D5-9F09F1117BD5}" dt="2026-01-26T07:00:19.180" v="3009" actId="20577"/>
      <pc:docMkLst>
        <pc:docMk/>
      </pc:docMkLst>
      <pc:sldChg chg="modSp mod">
        <pc:chgData name="Titti Gohed" userId="1e205975-58c1-43ae-8f59-31c3dc58ac8f" providerId="ADAL" clId="{AE78FF97-7B08-49AA-97D5-9F09F1117BD5}" dt="2026-01-23T07:12:36.325" v="2844" actId="20577"/>
        <pc:sldMkLst>
          <pc:docMk/>
          <pc:sldMk cId="137156339" sldId="2147477856"/>
        </pc:sldMkLst>
        <pc:spChg chg="mod">
          <ac:chgData name="Titti Gohed" userId="1e205975-58c1-43ae-8f59-31c3dc58ac8f" providerId="ADAL" clId="{AE78FF97-7B08-49AA-97D5-9F09F1117BD5}" dt="2026-01-23T07:12:36.325" v="2844" actId="20577"/>
          <ac:spMkLst>
            <pc:docMk/>
            <pc:sldMk cId="137156339" sldId="2147477856"/>
            <ac:spMk id="2" creationId="{86722C88-EB0E-2D85-FCAF-FC6DB08621B9}"/>
          </ac:spMkLst>
        </pc:spChg>
      </pc:sldChg>
      <pc:sldChg chg="addSp delSp modSp new mod modNotesTx">
        <pc:chgData name="Titti Gohed" userId="1e205975-58c1-43ae-8f59-31c3dc58ac8f" providerId="ADAL" clId="{AE78FF97-7B08-49AA-97D5-9F09F1117BD5}" dt="2026-01-23T07:15:43.676" v="2895" actId="20577"/>
        <pc:sldMkLst>
          <pc:docMk/>
          <pc:sldMk cId="594428552" sldId="2147477857"/>
        </pc:sldMkLst>
        <pc:spChg chg="mod">
          <ac:chgData name="Titti Gohed" userId="1e205975-58c1-43ae-8f59-31c3dc58ac8f" providerId="ADAL" clId="{AE78FF97-7B08-49AA-97D5-9F09F1117BD5}" dt="2026-01-14T07:08:54.462" v="250" actId="20577"/>
          <ac:spMkLst>
            <pc:docMk/>
            <pc:sldMk cId="594428552" sldId="2147477857"/>
            <ac:spMk id="2" creationId="{9A39763C-83C4-4A3E-9B55-0E82EEE4BEF4}"/>
          </ac:spMkLst>
        </pc:spChg>
        <pc:spChg chg="add del mod">
          <ac:chgData name="Titti Gohed" userId="1e205975-58c1-43ae-8f59-31c3dc58ac8f" providerId="ADAL" clId="{AE78FF97-7B08-49AA-97D5-9F09F1117BD5}" dt="2026-01-14T08:06:15.905" v="653" actId="20577"/>
          <ac:spMkLst>
            <pc:docMk/>
            <pc:sldMk cId="594428552" sldId="2147477857"/>
            <ac:spMk id="3" creationId="{464A2B53-86CA-AB7D-EF46-EE6F644A8C68}"/>
          </ac:spMkLst>
        </pc:spChg>
        <pc:picChg chg="add mod">
          <ac:chgData name="Titti Gohed" userId="1e205975-58c1-43ae-8f59-31c3dc58ac8f" providerId="ADAL" clId="{AE78FF97-7B08-49AA-97D5-9F09F1117BD5}" dt="2026-01-14T08:48:18.080" v="1360"/>
          <ac:picMkLst>
            <pc:docMk/>
            <pc:sldMk cId="594428552" sldId="2147477857"/>
            <ac:picMk id="5" creationId="{BFEC19CE-9DF6-7D85-6583-C96B11287F06}"/>
          </ac:picMkLst>
        </pc:picChg>
        <pc:picChg chg="add mod">
          <ac:chgData name="Titti Gohed" userId="1e205975-58c1-43ae-8f59-31c3dc58ac8f" providerId="ADAL" clId="{AE78FF97-7B08-49AA-97D5-9F09F1117BD5}" dt="2026-01-14T08:48:18.080" v="1360"/>
          <ac:picMkLst>
            <pc:docMk/>
            <pc:sldMk cId="594428552" sldId="2147477857"/>
            <ac:picMk id="6" creationId="{39F0B25D-F6A8-C6F2-B545-E54C1AB3679A}"/>
          </ac:picMkLst>
        </pc:picChg>
      </pc:sldChg>
      <pc:sldChg chg="addSp delSp modSp new mod modNotesTx">
        <pc:chgData name="Titti Gohed" userId="1e205975-58c1-43ae-8f59-31c3dc58ac8f" providerId="ADAL" clId="{AE78FF97-7B08-49AA-97D5-9F09F1117BD5}" dt="2026-01-23T07:15:48.710" v="2900" actId="20577"/>
        <pc:sldMkLst>
          <pc:docMk/>
          <pc:sldMk cId="2397478261" sldId="2147477858"/>
        </pc:sldMkLst>
        <pc:spChg chg="mod">
          <ac:chgData name="Titti Gohed" userId="1e205975-58c1-43ae-8f59-31c3dc58ac8f" providerId="ADAL" clId="{AE78FF97-7B08-49AA-97D5-9F09F1117BD5}" dt="2026-01-14T08:35:17.841" v="924" actId="113"/>
          <ac:spMkLst>
            <pc:docMk/>
            <pc:sldMk cId="2397478261" sldId="2147477858"/>
            <ac:spMk id="2" creationId="{7103B749-9D21-882D-8B46-9FF37BF8EE32}"/>
          </ac:spMkLst>
        </pc:spChg>
        <pc:spChg chg="add del mod">
          <ac:chgData name="Titti Gohed" userId="1e205975-58c1-43ae-8f59-31c3dc58ac8f" providerId="ADAL" clId="{AE78FF97-7B08-49AA-97D5-9F09F1117BD5}" dt="2026-01-21T09:41:59.675" v="1715" actId="1076"/>
          <ac:spMkLst>
            <pc:docMk/>
            <pc:sldMk cId="2397478261" sldId="2147477858"/>
            <ac:spMk id="3" creationId="{9BCC3F0C-5F28-20EB-E4FD-8A545838E1D1}"/>
          </ac:spMkLst>
        </pc:spChg>
        <pc:picChg chg="add mod">
          <ac:chgData name="Titti Gohed" userId="1e205975-58c1-43ae-8f59-31c3dc58ac8f" providerId="ADAL" clId="{AE78FF97-7B08-49AA-97D5-9F09F1117BD5}" dt="2026-01-14T08:48:20.671" v="1361"/>
          <ac:picMkLst>
            <pc:docMk/>
            <pc:sldMk cId="2397478261" sldId="2147477858"/>
            <ac:picMk id="5" creationId="{DE71E1CB-00D8-6387-2AA4-3D729CA34C21}"/>
          </ac:picMkLst>
        </pc:picChg>
        <pc:picChg chg="add mod">
          <ac:chgData name="Titti Gohed" userId="1e205975-58c1-43ae-8f59-31c3dc58ac8f" providerId="ADAL" clId="{AE78FF97-7B08-49AA-97D5-9F09F1117BD5}" dt="2026-01-14T08:48:20.671" v="1361"/>
          <ac:picMkLst>
            <pc:docMk/>
            <pc:sldMk cId="2397478261" sldId="2147477858"/>
            <ac:picMk id="6" creationId="{C2C0C96F-ADB7-169E-02A8-461AB2896656}"/>
          </ac:picMkLst>
        </pc:picChg>
      </pc:sldChg>
      <pc:sldChg chg="addSp modSp new mod modNotesTx">
        <pc:chgData name="Titti Gohed" userId="1e205975-58c1-43ae-8f59-31c3dc58ac8f" providerId="ADAL" clId="{AE78FF97-7B08-49AA-97D5-9F09F1117BD5}" dt="2026-01-23T07:15:53.068" v="2905" actId="20577"/>
        <pc:sldMkLst>
          <pc:docMk/>
          <pc:sldMk cId="802772332" sldId="2147477859"/>
        </pc:sldMkLst>
        <pc:spChg chg="mod">
          <ac:chgData name="Titti Gohed" userId="1e205975-58c1-43ae-8f59-31c3dc58ac8f" providerId="ADAL" clId="{AE78FF97-7B08-49AA-97D5-9F09F1117BD5}" dt="2026-01-14T08:35:28.775" v="925" actId="113"/>
          <ac:spMkLst>
            <pc:docMk/>
            <pc:sldMk cId="802772332" sldId="2147477859"/>
            <ac:spMk id="2" creationId="{A594DD53-B412-2FA5-9343-A64F05AB2952}"/>
          </ac:spMkLst>
        </pc:spChg>
        <pc:spChg chg="mod">
          <ac:chgData name="Titti Gohed" userId="1e205975-58c1-43ae-8f59-31c3dc58ac8f" providerId="ADAL" clId="{AE78FF97-7B08-49AA-97D5-9F09F1117BD5}" dt="2026-01-14T08:50:12.708" v="1377" actId="20577"/>
          <ac:spMkLst>
            <pc:docMk/>
            <pc:sldMk cId="802772332" sldId="2147477859"/>
            <ac:spMk id="3" creationId="{5E358E48-FB3A-FC3D-EC49-DFE007534780}"/>
          </ac:spMkLst>
        </pc:spChg>
        <pc:picChg chg="add mod">
          <ac:chgData name="Titti Gohed" userId="1e205975-58c1-43ae-8f59-31c3dc58ac8f" providerId="ADAL" clId="{AE78FF97-7B08-49AA-97D5-9F09F1117BD5}" dt="2026-01-14T08:48:23.751" v="1362"/>
          <ac:picMkLst>
            <pc:docMk/>
            <pc:sldMk cId="802772332" sldId="2147477859"/>
            <ac:picMk id="4" creationId="{F77D0F93-1CEA-CC11-1645-C21461817EF3}"/>
          </ac:picMkLst>
        </pc:picChg>
        <pc:picChg chg="add mod">
          <ac:chgData name="Titti Gohed" userId="1e205975-58c1-43ae-8f59-31c3dc58ac8f" providerId="ADAL" clId="{AE78FF97-7B08-49AA-97D5-9F09F1117BD5}" dt="2026-01-14T08:48:23.751" v="1362"/>
          <ac:picMkLst>
            <pc:docMk/>
            <pc:sldMk cId="802772332" sldId="2147477859"/>
            <ac:picMk id="5" creationId="{861307AF-2642-3F97-9EE7-7FD414C1B0A8}"/>
          </ac:picMkLst>
        </pc:picChg>
      </pc:sldChg>
      <pc:sldChg chg="addSp modSp add mod modNotesTx">
        <pc:chgData name="Titti Gohed" userId="1e205975-58c1-43ae-8f59-31c3dc58ac8f" providerId="ADAL" clId="{AE78FF97-7B08-49AA-97D5-9F09F1117BD5}" dt="2026-01-23T07:16:03.649" v="2917" actId="20577"/>
        <pc:sldMkLst>
          <pc:docMk/>
          <pc:sldMk cId="3836785306" sldId="2147477860"/>
        </pc:sldMkLst>
        <pc:spChg chg="mod">
          <ac:chgData name="Titti Gohed" userId="1e205975-58c1-43ae-8f59-31c3dc58ac8f" providerId="ADAL" clId="{AE78FF97-7B08-49AA-97D5-9F09F1117BD5}" dt="2026-01-14T08:31:49.189" v="778" actId="20577"/>
          <ac:spMkLst>
            <pc:docMk/>
            <pc:sldMk cId="3836785306" sldId="2147477860"/>
            <ac:spMk id="2" creationId="{50AF70D1-1255-3147-BF55-D3166CCD1137}"/>
          </ac:spMkLst>
        </pc:spChg>
        <pc:spChg chg="mod">
          <ac:chgData name="Titti Gohed" userId="1e205975-58c1-43ae-8f59-31c3dc58ac8f" providerId="ADAL" clId="{AE78FF97-7B08-49AA-97D5-9F09F1117BD5}" dt="2026-01-21T09:43:25.291" v="1806" actId="6549"/>
          <ac:spMkLst>
            <pc:docMk/>
            <pc:sldMk cId="3836785306" sldId="2147477860"/>
            <ac:spMk id="3" creationId="{C1187627-1E50-5042-74F3-1E4A88BDA664}"/>
          </ac:spMkLst>
        </pc:spChg>
        <pc:graphicFrameChg chg="add mod">
          <ac:chgData name="Titti Gohed" userId="1e205975-58c1-43ae-8f59-31c3dc58ac8f" providerId="ADAL" clId="{AE78FF97-7B08-49AA-97D5-9F09F1117BD5}" dt="2026-01-14T08:52:57.961" v="1393" actId="14100"/>
          <ac:graphicFrameMkLst>
            <pc:docMk/>
            <pc:sldMk cId="3836785306" sldId="2147477860"/>
            <ac:graphicFrameMk id="6" creationId="{3BE5E087-94F8-CF97-C020-9E1ED6D02839}"/>
          </ac:graphicFrameMkLst>
        </pc:graphicFrameChg>
        <pc:picChg chg="add mod">
          <ac:chgData name="Titti Gohed" userId="1e205975-58c1-43ae-8f59-31c3dc58ac8f" providerId="ADAL" clId="{AE78FF97-7B08-49AA-97D5-9F09F1117BD5}" dt="2026-01-14T08:48:31.615" v="1364"/>
          <ac:picMkLst>
            <pc:docMk/>
            <pc:sldMk cId="3836785306" sldId="2147477860"/>
            <ac:picMk id="4" creationId="{7A0209E1-6886-CA7B-6AFD-50E59FA2698C}"/>
          </ac:picMkLst>
        </pc:picChg>
        <pc:picChg chg="add mod">
          <ac:chgData name="Titti Gohed" userId="1e205975-58c1-43ae-8f59-31c3dc58ac8f" providerId="ADAL" clId="{AE78FF97-7B08-49AA-97D5-9F09F1117BD5}" dt="2026-01-14T08:48:31.615" v="1364"/>
          <ac:picMkLst>
            <pc:docMk/>
            <pc:sldMk cId="3836785306" sldId="2147477860"/>
            <ac:picMk id="5" creationId="{DE48ECD7-D896-7D8D-0D50-01612767CFA9}"/>
          </ac:picMkLst>
        </pc:picChg>
      </pc:sldChg>
      <pc:sldChg chg="addSp modSp new mod modNotesTx">
        <pc:chgData name="Titti Gohed" userId="1e205975-58c1-43ae-8f59-31c3dc58ac8f" providerId="ADAL" clId="{AE78FF97-7B08-49AA-97D5-9F09F1117BD5}" dt="2026-01-23T07:16:16.266" v="2927" actId="20577"/>
        <pc:sldMkLst>
          <pc:docMk/>
          <pc:sldMk cId="3020431136" sldId="2147477862"/>
        </pc:sldMkLst>
        <pc:spChg chg="mod">
          <ac:chgData name="Titti Gohed" userId="1e205975-58c1-43ae-8f59-31c3dc58ac8f" providerId="ADAL" clId="{AE78FF97-7B08-49AA-97D5-9F09F1117BD5}" dt="2026-01-14T08:40:38.552" v="1109" actId="113"/>
          <ac:spMkLst>
            <pc:docMk/>
            <pc:sldMk cId="3020431136" sldId="2147477862"/>
            <ac:spMk id="2" creationId="{FA765269-F188-6BD4-BA30-1BD515D4417B}"/>
          </ac:spMkLst>
        </pc:spChg>
        <pc:spChg chg="mod">
          <ac:chgData name="Titti Gohed" userId="1e205975-58c1-43ae-8f59-31c3dc58ac8f" providerId="ADAL" clId="{AE78FF97-7B08-49AA-97D5-9F09F1117BD5}" dt="2026-01-23T07:10:29.362" v="2799" actId="20577"/>
          <ac:spMkLst>
            <pc:docMk/>
            <pc:sldMk cId="3020431136" sldId="2147477862"/>
            <ac:spMk id="3" creationId="{BBA50D60-B4F9-2B77-F534-9D9E0C06E9C3}"/>
          </ac:spMkLst>
        </pc:spChg>
        <pc:picChg chg="add mod">
          <ac:chgData name="Titti Gohed" userId="1e205975-58c1-43ae-8f59-31c3dc58ac8f" providerId="ADAL" clId="{AE78FF97-7B08-49AA-97D5-9F09F1117BD5}" dt="2026-01-14T08:48:35.391" v="1365"/>
          <ac:picMkLst>
            <pc:docMk/>
            <pc:sldMk cId="3020431136" sldId="2147477862"/>
            <ac:picMk id="4" creationId="{816FEF43-EB9D-7629-178D-D93CF4AF2F26}"/>
          </ac:picMkLst>
        </pc:picChg>
        <pc:picChg chg="add mod">
          <ac:chgData name="Titti Gohed" userId="1e205975-58c1-43ae-8f59-31c3dc58ac8f" providerId="ADAL" clId="{AE78FF97-7B08-49AA-97D5-9F09F1117BD5}" dt="2026-01-14T08:48:35.391" v="1365"/>
          <ac:picMkLst>
            <pc:docMk/>
            <pc:sldMk cId="3020431136" sldId="2147477862"/>
            <ac:picMk id="5" creationId="{43E538E9-6B50-4929-5861-F0C0559FEAFB}"/>
          </ac:picMkLst>
        </pc:picChg>
      </pc:sldChg>
      <pc:sldChg chg="addSp modSp new mod modNotesTx">
        <pc:chgData name="Titti Gohed" userId="1e205975-58c1-43ae-8f59-31c3dc58ac8f" providerId="ADAL" clId="{AE78FF97-7B08-49AA-97D5-9F09F1117BD5}" dt="2026-01-23T07:16:34.839" v="2942" actId="20577"/>
        <pc:sldMkLst>
          <pc:docMk/>
          <pc:sldMk cId="2853315296" sldId="2147477863"/>
        </pc:sldMkLst>
        <pc:spChg chg="mod">
          <ac:chgData name="Titti Gohed" userId="1e205975-58c1-43ae-8f59-31c3dc58ac8f" providerId="ADAL" clId="{AE78FF97-7B08-49AA-97D5-9F09F1117BD5}" dt="2026-01-14T08:42:59.415" v="1178" actId="113"/>
          <ac:spMkLst>
            <pc:docMk/>
            <pc:sldMk cId="2853315296" sldId="2147477863"/>
            <ac:spMk id="2" creationId="{A1D209A1-EB15-7DFA-E91D-4A2DB2B7C36C}"/>
          </ac:spMkLst>
        </pc:spChg>
        <pc:spChg chg="mod">
          <ac:chgData name="Titti Gohed" userId="1e205975-58c1-43ae-8f59-31c3dc58ac8f" providerId="ADAL" clId="{AE78FF97-7B08-49AA-97D5-9F09F1117BD5}" dt="2026-01-21T09:40:31.585" v="1711" actId="20577"/>
          <ac:spMkLst>
            <pc:docMk/>
            <pc:sldMk cId="2853315296" sldId="2147477863"/>
            <ac:spMk id="3" creationId="{3B3DEFA5-5B41-26E4-7673-45821655C86B}"/>
          </ac:spMkLst>
        </pc:spChg>
        <pc:picChg chg="add mod">
          <ac:chgData name="Titti Gohed" userId="1e205975-58c1-43ae-8f59-31c3dc58ac8f" providerId="ADAL" clId="{AE78FF97-7B08-49AA-97D5-9F09F1117BD5}" dt="2026-01-14T08:48:37.505" v="1366"/>
          <ac:picMkLst>
            <pc:docMk/>
            <pc:sldMk cId="2853315296" sldId="2147477863"/>
            <ac:picMk id="4" creationId="{4898DC3E-E993-4250-8FDB-4DEA5C6BE30F}"/>
          </ac:picMkLst>
        </pc:picChg>
        <pc:picChg chg="add mod">
          <ac:chgData name="Titti Gohed" userId="1e205975-58c1-43ae-8f59-31c3dc58ac8f" providerId="ADAL" clId="{AE78FF97-7B08-49AA-97D5-9F09F1117BD5}" dt="2026-01-14T08:48:37.505" v="1366"/>
          <ac:picMkLst>
            <pc:docMk/>
            <pc:sldMk cId="2853315296" sldId="2147477863"/>
            <ac:picMk id="5" creationId="{BA3F512F-0862-5259-2C78-B37DE3F974B1}"/>
          </ac:picMkLst>
        </pc:picChg>
      </pc:sldChg>
      <pc:sldChg chg="addSp modSp new mod modNotesTx">
        <pc:chgData name="Titti Gohed" userId="1e205975-58c1-43ae-8f59-31c3dc58ac8f" providerId="ADAL" clId="{AE78FF97-7B08-49AA-97D5-9F09F1117BD5}" dt="2026-01-23T07:16:41.407" v="2947" actId="20577"/>
        <pc:sldMkLst>
          <pc:docMk/>
          <pc:sldMk cId="3798570963" sldId="2147477864"/>
        </pc:sldMkLst>
        <pc:spChg chg="mod">
          <ac:chgData name="Titti Gohed" userId="1e205975-58c1-43ae-8f59-31c3dc58ac8f" providerId="ADAL" clId="{AE78FF97-7B08-49AA-97D5-9F09F1117BD5}" dt="2026-01-14T08:43:49.371" v="1184" actId="113"/>
          <ac:spMkLst>
            <pc:docMk/>
            <pc:sldMk cId="3798570963" sldId="2147477864"/>
            <ac:spMk id="2" creationId="{357DEB7F-4F28-616D-70FC-04E3F54E5C07}"/>
          </ac:spMkLst>
        </pc:spChg>
        <pc:spChg chg="mod">
          <ac:chgData name="Titti Gohed" userId="1e205975-58c1-43ae-8f59-31c3dc58ac8f" providerId="ADAL" clId="{AE78FF97-7B08-49AA-97D5-9F09F1117BD5}" dt="2026-01-23T07:12:12.186" v="2826" actId="20577"/>
          <ac:spMkLst>
            <pc:docMk/>
            <pc:sldMk cId="3798570963" sldId="2147477864"/>
            <ac:spMk id="3" creationId="{62C96669-05D4-6EBF-22FA-EF40FBFA285A}"/>
          </ac:spMkLst>
        </pc:spChg>
        <pc:picChg chg="add mod">
          <ac:chgData name="Titti Gohed" userId="1e205975-58c1-43ae-8f59-31c3dc58ac8f" providerId="ADAL" clId="{AE78FF97-7B08-49AA-97D5-9F09F1117BD5}" dt="2026-01-14T08:48:39.574" v="1367"/>
          <ac:picMkLst>
            <pc:docMk/>
            <pc:sldMk cId="3798570963" sldId="2147477864"/>
            <ac:picMk id="4" creationId="{3C3215C5-58B5-390C-5835-8321053CEA0A}"/>
          </ac:picMkLst>
        </pc:picChg>
        <pc:picChg chg="add mod">
          <ac:chgData name="Titti Gohed" userId="1e205975-58c1-43ae-8f59-31c3dc58ac8f" providerId="ADAL" clId="{AE78FF97-7B08-49AA-97D5-9F09F1117BD5}" dt="2026-01-14T08:48:39.574" v="1367"/>
          <ac:picMkLst>
            <pc:docMk/>
            <pc:sldMk cId="3798570963" sldId="2147477864"/>
            <ac:picMk id="5" creationId="{899BC815-7302-1AE6-F114-9A071082885A}"/>
          </ac:picMkLst>
        </pc:picChg>
      </pc:sldChg>
      <pc:sldChg chg="addSp modSp new mod modNotesTx">
        <pc:chgData name="Titti Gohed" userId="1e205975-58c1-43ae-8f59-31c3dc58ac8f" providerId="ADAL" clId="{AE78FF97-7B08-49AA-97D5-9F09F1117BD5}" dt="2026-01-23T07:17:05.548" v="2984" actId="20577"/>
        <pc:sldMkLst>
          <pc:docMk/>
          <pc:sldMk cId="388954530" sldId="2147477865"/>
        </pc:sldMkLst>
        <pc:spChg chg="mod">
          <ac:chgData name="Titti Gohed" userId="1e205975-58c1-43ae-8f59-31c3dc58ac8f" providerId="ADAL" clId="{AE78FF97-7B08-49AA-97D5-9F09F1117BD5}" dt="2026-01-14T08:46:36.937" v="1336" actId="113"/>
          <ac:spMkLst>
            <pc:docMk/>
            <pc:sldMk cId="388954530" sldId="2147477865"/>
            <ac:spMk id="2" creationId="{96FB93F2-48E1-5980-65D9-2D271C2A7DB6}"/>
          </ac:spMkLst>
        </pc:spChg>
        <pc:spChg chg="mod">
          <ac:chgData name="Titti Gohed" userId="1e205975-58c1-43ae-8f59-31c3dc58ac8f" providerId="ADAL" clId="{AE78FF97-7B08-49AA-97D5-9F09F1117BD5}" dt="2026-01-23T07:14:11.574" v="2881" actId="6549"/>
          <ac:spMkLst>
            <pc:docMk/>
            <pc:sldMk cId="388954530" sldId="2147477865"/>
            <ac:spMk id="3" creationId="{62E95ECB-FDAE-899D-CB21-7E2325C0ADF6}"/>
          </ac:spMkLst>
        </pc:spChg>
        <pc:picChg chg="add mod">
          <ac:chgData name="Titti Gohed" userId="1e205975-58c1-43ae-8f59-31c3dc58ac8f" providerId="ADAL" clId="{AE78FF97-7B08-49AA-97D5-9F09F1117BD5}" dt="2026-01-14T08:48:41.914" v="1368"/>
          <ac:picMkLst>
            <pc:docMk/>
            <pc:sldMk cId="388954530" sldId="2147477865"/>
            <ac:picMk id="4" creationId="{CA21D7ED-9BB2-C9A3-5D41-02F68827F440}"/>
          </ac:picMkLst>
        </pc:picChg>
        <pc:picChg chg="add mod">
          <ac:chgData name="Titti Gohed" userId="1e205975-58c1-43ae-8f59-31c3dc58ac8f" providerId="ADAL" clId="{AE78FF97-7B08-49AA-97D5-9F09F1117BD5}" dt="2026-01-14T08:48:41.914" v="1368"/>
          <ac:picMkLst>
            <pc:docMk/>
            <pc:sldMk cId="388954530" sldId="2147477865"/>
            <ac:picMk id="5" creationId="{25BC1348-1BF0-2ECB-B12A-D6B8010D5494}"/>
          </ac:picMkLst>
        </pc:picChg>
      </pc:sldChg>
      <pc:sldChg chg="addSp modSp new mod modNotesTx">
        <pc:chgData name="Titti Gohed" userId="1e205975-58c1-43ae-8f59-31c3dc58ac8f" providerId="ADAL" clId="{AE78FF97-7B08-49AA-97D5-9F09F1117BD5}" dt="2026-01-23T07:15:57.531" v="2910" actId="20577"/>
        <pc:sldMkLst>
          <pc:docMk/>
          <pc:sldMk cId="1705045570" sldId="2147477866"/>
        </pc:sldMkLst>
        <pc:spChg chg="add mod">
          <ac:chgData name="Titti Gohed" userId="1e205975-58c1-43ae-8f59-31c3dc58ac8f" providerId="ADAL" clId="{AE78FF97-7B08-49AA-97D5-9F09F1117BD5}" dt="2026-01-23T07:06:24.218" v="2647" actId="1076"/>
          <ac:spMkLst>
            <pc:docMk/>
            <pc:sldMk cId="1705045570" sldId="2147477866"/>
            <ac:spMk id="6" creationId="{BB6C4665-18C9-5C42-590D-994C178D6DA7}"/>
          </ac:spMkLst>
        </pc:spChg>
        <pc:spChg chg="add mod">
          <ac:chgData name="Titti Gohed" userId="1e205975-58c1-43ae-8f59-31c3dc58ac8f" providerId="ADAL" clId="{AE78FF97-7B08-49AA-97D5-9F09F1117BD5}" dt="2026-01-23T07:06:36.675" v="2649" actId="1076"/>
          <ac:spMkLst>
            <pc:docMk/>
            <pc:sldMk cId="1705045570" sldId="2147477866"/>
            <ac:spMk id="7" creationId="{02F0C572-033F-9B1C-B640-A75B6CFEB03A}"/>
          </ac:spMkLst>
        </pc:spChg>
        <pc:spChg chg="add mod">
          <ac:chgData name="Titti Gohed" userId="1e205975-58c1-43ae-8f59-31c3dc58ac8f" providerId="ADAL" clId="{AE78FF97-7B08-49AA-97D5-9F09F1117BD5}" dt="2026-01-23T07:07:12.541" v="2655" actId="207"/>
          <ac:spMkLst>
            <pc:docMk/>
            <pc:sldMk cId="1705045570" sldId="2147477866"/>
            <ac:spMk id="8" creationId="{5EB23CF8-1318-411C-A13D-E5876A2283F4}"/>
          </ac:spMkLst>
        </pc:spChg>
        <pc:spChg chg="add mod">
          <ac:chgData name="Titti Gohed" userId="1e205975-58c1-43ae-8f59-31c3dc58ac8f" providerId="ADAL" clId="{AE78FF97-7B08-49AA-97D5-9F09F1117BD5}" dt="2026-01-23T07:07:32.953" v="2657" actId="1037"/>
          <ac:spMkLst>
            <pc:docMk/>
            <pc:sldMk cId="1705045570" sldId="2147477866"/>
            <ac:spMk id="9" creationId="{68DBCFF4-FF14-3533-D25B-40BAEEF04DFB}"/>
          </ac:spMkLst>
        </pc:spChg>
        <pc:graphicFrameChg chg="add mod">
          <ac:chgData name="Titti Gohed" userId="1e205975-58c1-43ae-8f59-31c3dc58ac8f" providerId="ADAL" clId="{AE78FF97-7B08-49AA-97D5-9F09F1117BD5}" dt="2026-01-14T08:49:57.332" v="1375" actId="1076"/>
          <ac:graphicFrameMkLst>
            <pc:docMk/>
            <pc:sldMk cId="1705045570" sldId="2147477866"/>
            <ac:graphicFrameMk id="4" creationId="{96A2C990-0EC6-BDDE-839F-DB8802E53113}"/>
          </ac:graphicFrameMkLst>
        </pc:graphicFrameChg>
        <pc:graphicFrameChg chg="add mod">
          <ac:chgData name="Titti Gohed" userId="1e205975-58c1-43ae-8f59-31c3dc58ac8f" providerId="ADAL" clId="{AE78FF97-7B08-49AA-97D5-9F09F1117BD5}" dt="2026-01-14T08:49:54.147" v="1374" actId="1076"/>
          <ac:graphicFrameMkLst>
            <pc:docMk/>
            <pc:sldMk cId="1705045570" sldId="2147477866"/>
            <ac:graphicFrameMk id="5" creationId="{2DF2092A-2962-CE78-6B12-1B487B80B0CE}"/>
          </ac:graphicFrameMkLst>
        </pc:graphicFrameChg>
        <pc:picChg chg="add mod">
          <ac:chgData name="Titti Gohed" userId="1e205975-58c1-43ae-8f59-31c3dc58ac8f" providerId="ADAL" clId="{AE78FF97-7B08-49AA-97D5-9F09F1117BD5}" dt="2026-01-14T08:49:01.826" v="1370"/>
          <ac:picMkLst>
            <pc:docMk/>
            <pc:sldMk cId="1705045570" sldId="2147477866"/>
            <ac:picMk id="2" creationId="{1935F5A5-AB9A-9B5C-C73A-05E227344D07}"/>
          </ac:picMkLst>
        </pc:picChg>
        <pc:picChg chg="add mod">
          <ac:chgData name="Titti Gohed" userId="1e205975-58c1-43ae-8f59-31c3dc58ac8f" providerId="ADAL" clId="{AE78FF97-7B08-49AA-97D5-9F09F1117BD5}" dt="2026-01-14T08:49:01.826" v="1370"/>
          <ac:picMkLst>
            <pc:docMk/>
            <pc:sldMk cId="1705045570" sldId="2147477866"/>
            <ac:picMk id="3" creationId="{79229FCF-A1CA-DB45-6E4E-523B8034ACBC}"/>
          </ac:picMkLst>
        </pc:picChg>
      </pc:sldChg>
      <pc:sldChg chg="addSp delSp modSp new mod modNotesTx">
        <pc:chgData name="Titti Gohed" userId="1e205975-58c1-43ae-8f59-31c3dc58ac8f" providerId="ADAL" clId="{AE78FF97-7B08-49AA-97D5-9F09F1117BD5}" dt="2026-01-23T07:16:08.184" v="2922" actId="20577"/>
        <pc:sldMkLst>
          <pc:docMk/>
          <pc:sldMk cId="420159204" sldId="2147477867"/>
        </pc:sldMkLst>
        <pc:spChg chg="add mod">
          <ac:chgData name="Titti Gohed" userId="1e205975-58c1-43ae-8f59-31c3dc58ac8f" providerId="ADAL" clId="{AE78FF97-7B08-49AA-97D5-9F09F1117BD5}" dt="2026-01-14T08:55:14.760" v="1401" actId="1076"/>
          <ac:spMkLst>
            <pc:docMk/>
            <pc:sldMk cId="420159204" sldId="2147477867"/>
            <ac:spMk id="5" creationId="{9A296FDB-F746-037B-F2BE-0147A9BCAB85}"/>
          </ac:spMkLst>
        </pc:spChg>
        <pc:spChg chg="add mod">
          <ac:chgData name="Titti Gohed" userId="1e205975-58c1-43ae-8f59-31c3dc58ac8f" providerId="ADAL" clId="{AE78FF97-7B08-49AA-97D5-9F09F1117BD5}" dt="2026-01-14T08:55:47.112" v="1426" actId="122"/>
          <ac:spMkLst>
            <pc:docMk/>
            <pc:sldMk cId="420159204" sldId="2147477867"/>
            <ac:spMk id="6" creationId="{418E1BCC-B8AA-7F4E-EFEF-BD77E91691E1}"/>
          </ac:spMkLst>
        </pc:spChg>
        <pc:spChg chg="add mod">
          <ac:chgData name="Titti Gohed" userId="1e205975-58c1-43ae-8f59-31c3dc58ac8f" providerId="ADAL" clId="{AE78FF97-7B08-49AA-97D5-9F09F1117BD5}" dt="2026-01-21T09:23:23.429" v="1514" actId="1076"/>
          <ac:spMkLst>
            <pc:docMk/>
            <pc:sldMk cId="420159204" sldId="2147477867"/>
            <ac:spMk id="7" creationId="{AC4FA1C2-27A6-28FA-B705-ED38F76888DF}"/>
          </ac:spMkLst>
        </pc:spChg>
        <pc:graphicFrameChg chg="add mod">
          <ac:chgData name="Titti Gohed" userId="1e205975-58c1-43ae-8f59-31c3dc58ac8f" providerId="ADAL" clId="{AE78FF97-7B08-49AA-97D5-9F09F1117BD5}" dt="2026-01-21T09:23:10.267" v="1512" actId="1076"/>
          <ac:graphicFrameMkLst>
            <pc:docMk/>
            <pc:sldMk cId="420159204" sldId="2147477867"/>
            <ac:graphicFrameMk id="2" creationId="{06BC1A20-840B-70C7-3241-BA7D4A348DB9}"/>
          </ac:graphicFrameMkLst>
        </pc:graphicFrameChg>
        <pc:graphicFrameChg chg="add mod">
          <ac:chgData name="Titti Gohed" userId="1e205975-58c1-43ae-8f59-31c3dc58ac8f" providerId="ADAL" clId="{AE78FF97-7B08-49AA-97D5-9F09F1117BD5}" dt="2026-01-14T08:54:18.945" v="1399" actId="1076"/>
          <ac:graphicFrameMkLst>
            <pc:docMk/>
            <pc:sldMk cId="420159204" sldId="2147477867"/>
            <ac:graphicFrameMk id="3" creationId="{F2A650EC-0E55-F056-EDA6-95586E8999DF}"/>
          </ac:graphicFrameMkLst>
        </pc:graphicFrameChg>
        <pc:graphicFrameChg chg="add mod">
          <ac:chgData name="Titti Gohed" userId="1e205975-58c1-43ae-8f59-31c3dc58ac8f" providerId="ADAL" clId="{AE78FF97-7B08-49AA-97D5-9F09F1117BD5}" dt="2026-01-14T08:54:14.784" v="1398" actId="1076"/>
          <ac:graphicFrameMkLst>
            <pc:docMk/>
            <pc:sldMk cId="420159204" sldId="2147477867"/>
            <ac:graphicFrameMk id="4" creationId="{CEA3813C-0E6C-414B-A2A2-B14FBD70B012}"/>
          </ac:graphicFrameMkLst>
        </pc:graphicFrameChg>
      </pc:sldChg>
      <pc:sldChg chg="addSp delSp modSp new mod modNotesTx">
        <pc:chgData name="Titti Gohed" userId="1e205975-58c1-43ae-8f59-31c3dc58ac8f" providerId="ADAL" clId="{AE78FF97-7B08-49AA-97D5-9F09F1117BD5}" dt="2026-01-26T07:00:19.180" v="3009" actId="20577"/>
        <pc:sldMkLst>
          <pc:docMk/>
          <pc:sldMk cId="3015933440" sldId="2147477868"/>
        </pc:sldMkLst>
        <pc:spChg chg="mod">
          <ac:chgData name="Titti Gohed" userId="1e205975-58c1-43ae-8f59-31c3dc58ac8f" providerId="ADAL" clId="{AE78FF97-7B08-49AA-97D5-9F09F1117BD5}" dt="2026-01-21T09:36:19.645" v="1584" actId="1076"/>
          <ac:spMkLst>
            <pc:docMk/>
            <pc:sldMk cId="3015933440" sldId="2147477868"/>
            <ac:spMk id="2" creationId="{CAD513B6-93BF-FBF0-64D6-7B7944642AE2}"/>
          </ac:spMkLst>
        </pc:spChg>
        <pc:spChg chg="add mod">
          <ac:chgData name="Titti Gohed" userId="1e205975-58c1-43ae-8f59-31c3dc58ac8f" providerId="ADAL" clId="{AE78FF97-7B08-49AA-97D5-9F09F1117BD5}" dt="2026-01-26T07:00:19.180" v="3009" actId="20577"/>
          <ac:spMkLst>
            <pc:docMk/>
            <pc:sldMk cId="3015933440" sldId="2147477868"/>
            <ac:spMk id="7" creationId="{6D58BFA9-91E6-5DB1-CD0F-5D123DA5CC7C}"/>
          </ac:spMkLst>
        </pc:spChg>
        <pc:graphicFrameChg chg="add mod modGraphic">
          <ac:chgData name="Titti Gohed" userId="1e205975-58c1-43ae-8f59-31c3dc58ac8f" providerId="ADAL" clId="{AE78FF97-7B08-49AA-97D5-9F09F1117BD5}" dt="2026-01-23T07:11:17.073" v="2815" actId="1036"/>
          <ac:graphicFrameMkLst>
            <pc:docMk/>
            <pc:sldMk cId="3015933440" sldId="2147477868"/>
            <ac:graphicFrameMk id="5" creationId="{9464AB71-7AF0-5627-1B8E-278549CEECAB}"/>
          </ac:graphicFrameMkLst>
        </pc:graphicFrameChg>
        <pc:picChg chg="add mod">
          <ac:chgData name="Titti Gohed" userId="1e205975-58c1-43ae-8f59-31c3dc58ac8f" providerId="ADAL" clId="{AE78FF97-7B08-49AA-97D5-9F09F1117BD5}" dt="2026-01-21T09:39:19.057" v="1669"/>
          <ac:picMkLst>
            <pc:docMk/>
            <pc:sldMk cId="3015933440" sldId="2147477868"/>
            <ac:picMk id="8" creationId="{D209494A-80CD-9B09-FBEE-DE5B97000C9D}"/>
          </ac:picMkLst>
        </pc:picChg>
        <pc:picChg chg="add mod">
          <ac:chgData name="Titti Gohed" userId="1e205975-58c1-43ae-8f59-31c3dc58ac8f" providerId="ADAL" clId="{AE78FF97-7B08-49AA-97D5-9F09F1117BD5}" dt="2026-01-21T09:39:19.057" v="1669"/>
          <ac:picMkLst>
            <pc:docMk/>
            <pc:sldMk cId="3015933440" sldId="2147477868"/>
            <ac:picMk id="9" creationId="{BA516172-3531-4FCD-BDF3-E45487EA8302}"/>
          </ac:picMkLst>
        </pc:picChg>
      </pc:sldChg>
      <pc:sldChg chg="addSp delSp modSp add mod modNotesTx">
        <pc:chgData name="Titti Gohed" userId="1e205975-58c1-43ae-8f59-31c3dc58ac8f" providerId="ADAL" clId="{AE78FF97-7B08-49AA-97D5-9F09F1117BD5}" dt="2026-01-23T07:16:27.912" v="2937" actId="20577"/>
        <pc:sldMkLst>
          <pc:docMk/>
          <pc:sldMk cId="2475502676" sldId="2147477869"/>
        </pc:sldMkLst>
        <pc:spChg chg="add mod">
          <ac:chgData name="Titti Gohed" userId="1e205975-58c1-43ae-8f59-31c3dc58ac8f" providerId="ADAL" clId="{AE78FF97-7B08-49AA-97D5-9F09F1117BD5}" dt="2026-01-21T09:38:49.245" v="1665" actId="1076"/>
          <ac:spMkLst>
            <pc:docMk/>
            <pc:sldMk cId="2475502676" sldId="2147477869"/>
            <ac:spMk id="5" creationId="{C44180C6-E3A3-6642-7DC7-907A8186A113}"/>
          </ac:spMkLst>
        </pc:spChg>
        <pc:picChg chg="add mod">
          <ac:chgData name="Titti Gohed" userId="1e205975-58c1-43ae-8f59-31c3dc58ac8f" providerId="ADAL" clId="{AE78FF97-7B08-49AA-97D5-9F09F1117BD5}" dt="2026-01-21T09:39:43.507" v="1673" actId="1076"/>
          <ac:picMkLst>
            <pc:docMk/>
            <pc:sldMk cId="2475502676" sldId="2147477869"/>
            <ac:picMk id="3" creationId="{D7C5B0DD-9F44-2C77-6D21-CC5AB6EB3BDF}"/>
          </ac:picMkLst>
        </pc:picChg>
        <pc:picChg chg="add mod">
          <ac:chgData name="Titti Gohed" userId="1e205975-58c1-43ae-8f59-31c3dc58ac8f" providerId="ADAL" clId="{AE78FF97-7B08-49AA-97D5-9F09F1117BD5}" dt="2026-01-21T09:39:30.643" v="1671"/>
          <ac:picMkLst>
            <pc:docMk/>
            <pc:sldMk cId="2475502676" sldId="2147477869"/>
            <ac:picMk id="8" creationId="{8B1F8817-1CCD-BC11-37F1-145C7587F522}"/>
          </ac:picMkLst>
        </pc:picChg>
        <pc:picChg chg="add mod">
          <ac:chgData name="Titti Gohed" userId="1e205975-58c1-43ae-8f59-31c3dc58ac8f" providerId="ADAL" clId="{AE78FF97-7B08-49AA-97D5-9F09F1117BD5}" dt="2026-01-21T09:39:30.643" v="1671"/>
          <ac:picMkLst>
            <pc:docMk/>
            <pc:sldMk cId="2475502676" sldId="2147477869"/>
            <ac:picMk id="9" creationId="{60C9EE97-B6BC-6060-4CF1-EEF84B6F432C}"/>
          </ac:picMkLst>
        </pc:picChg>
      </pc:sldChg>
      <pc:sldChg chg="modSp add mod modNotesTx">
        <pc:chgData name="Titti Gohed" userId="1e205975-58c1-43ae-8f59-31c3dc58ac8f" providerId="ADAL" clId="{AE78FF97-7B08-49AA-97D5-9F09F1117BD5}" dt="2026-01-23T07:16:52.137" v="2959" actId="20577"/>
        <pc:sldMkLst>
          <pc:docMk/>
          <pc:sldMk cId="3763719154" sldId="2147477870"/>
        </pc:sldMkLst>
        <pc:spChg chg="mod">
          <ac:chgData name="Titti Gohed" userId="1e205975-58c1-43ae-8f59-31c3dc58ac8f" providerId="ADAL" clId="{AE78FF97-7B08-49AA-97D5-9F09F1117BD5}" dt="2026-01-21T09:51:07.996" v="2138" actId="1038"/>
          <ac:spMkLst>
            <pc:docMk/>
            <pc:sldMk cId="3763719154" sldId="2147477870"/>
            <ac:spMk id="2" creationId="{C7FDBDB2-573A-1EB0-1D5F-66D99752F696}"/>
          </ac:spMkLst>
        </pc:spChg>
        <pc:spChg chg="mod">
          <ac:chgData name="Titti Gohed" userId="1e205975-58c1-43ae-8f59-31c3dc58ac8f" providerId="ADAL" clId="{AE78FF97-7B08-49AA-97D5-9F09F1117BD5}" dt="2026-01-23T07:13:17.528" v="2852" actId="20577"/>
          <ac:spMkLst>
            <pc:docMk/>
            <pc:sldMk cId="3763719154" sldId="2147477870"/>
            <ac:spMk id="3" creationId="{E961E749-1105-1542-5594-C6F017870BD0}"/>
          </ac:spMkLst>
        </pc:spChg>
      </pc:sldChg>
      <pc:sldChg chg="modSp add mod modNotesTx">
        <pc:chgData name="Titti Gohed" userId="1e205975-58c1-43ae-8f59-31c3dc58ac8f" providerId="ADAL" clId="{AE78FF97-7B08-49AA-97D5-9F09F1117BD5}" dt="2026-01-23T07:17:09.935" v="2989" actId="20577"/>
        <pc:sldMkLst>
          <pc:docMk/>
          <pc:sldMk cId="883989368" sldId="2147477871"/>
        </pc:sldMkLst>
        <pc:spChg chg="mod">
          <ac:chgData name="Titti Gohed" userId="1e205975-58c1-43ae-8f59-31c3dc58ac8f" providerId="ADAL" clId="{AE78FF97-7B08-49AA-97D5-9F09F1117BD5}" dt="2026-01-23T06:59:09.729" v="2171" actId="20577"/>
          <ac:spMkLst>
            <pc:docMk/>
            <pc:sldMk cId="883989368" sldId="2147477871"/>
            <ac:spMk id="2" creationId="{40A0D9E6-D855-6BE8-09CD-66D46D249181}"/>
          </ac:spMkLst>
        </pc:spChg>
        <pc:spChg chg="mod">
          <ac:chgData name="Titti Gohed" userId="1e205975-58c1-43ae-8f59-31c3dc58ac8f" providerId="ADAL" clId="{AE78FF97-7B08-49AA-97D5-9F09F1117BD5}" dt="2026-01-23T07:14:35.314" v="2882" actId="115"/>
          <ac:spMkLst>
            <pc:docMk/>
            <pc:sldMk cId="883989368" sldId="2147477871"/>
            <ac:spMk id="3" creationId="{6CFBBAB6-B749-53EB-5557-848FF643E66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kaneskommuner-my.sharepoint.com/personal/titti_gohed_skaneskommuner_se/Documents/Aktivitetsplan/Sydv&#228;st/2025/Statistik%202025%20MT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skaneskommuner-my.sharepoint.com/personal/titti_gohed_skaneskommuner_se/Documents/Aktivitetsplan/Sydv&#228;st/2025/Statistik%202025%20MT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skaneskommuner-my.sharepoint.com/personal/titti_gohed_skaneskommuner_se/Documents/V&#229;rd%20och%20omsorg/SIP/2025/SIP%20statistik%20Mina%20planer%202025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skaneskommuner-my.sharepoint.com/personal/titti_gohed_skaneskommuner_se/Documents/V&#229;rd%20och%20omsorg/SIP/2025/SIP%20statistik%20Mina%20planer%202025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skaneskommuner-my.sharepoint.com/personal/titti_gohed_skaneskommuner_se/Documents/V&#229;rd%20och%20omsorg/SIP/2025/SIP%20statistik%20Mina%20planer%2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skaneskommuner-my.sharepoint.com/personal/titti_gohed_skaneskommuner_se/Documents/V&#229;rd%20och%20omsorg/SIP/2025/SIP%20statistik%20Mina%20planer%20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Totalt antal besök &amp; hemsjukvårdspatienter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MTN!$A$16</c:f>
              <c:strCache>
                <c:ptCount val="1"/>
                <c:pt idx="0">
                  <c:v>Totalt antal hembesök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MTN!$B$15:$M$15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MTN!$B$16:$M$16</c:f>
              <c:numCache>
                <c:formatCode>General</c:formatCode>
                <c:ptCount val="12"/>
                <c:pt idx="0">
                  <c:v>35</c:v>
                </c:pt>
                <c:pt idx="1">
                  <c:v>54</c:v>
                </c:pt>
                <c:pt idx="2">
                  <c:v>46</c:v>
                </c:pt>
                <c:pt idx="3">
                  <c:v>35</c:v>
                </c:pt>
                <c:pt idx="4">
                  <c:v>40</c:v>
                </c:pt>
                <c:pt idx="5">
                  <c:v>38</c:v>
                </c:pt>
                <c:pt idx="6">
                  <c:v>53</c:v>
                </c:pt>
                <c:pt idx="7">
                  <c:v>26</c:v>
                </c:pt>
                <c:pt idx="8">
                  <c:v>27</c:v>
                </c:pt>
                <c:pt idx="9">
                  <c:v>27</c:v>
                </c:pt>
                <c:pt idx="10">
                  <c:v>65</c:v>
                </c:pt>
                <c:pt idx="11">
                  <c:v>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AE6-4E8F-A50C-61EA8F6C0F7A}"/>
            </c:ext>
          </c:extLst>
        </c:ser>
        <c:ser>
          <c:idx val="1"/>
          <c:order val="1"/>
          <c:tx>
            <c:strRef>
              <c:f>MTN!$A$17</c:f>
              <c:strCache>
                <c:ptCount val="1"/>
                <c:pt idx="0">
                  <c:v>Antal hemsjukvårdspatienter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MTN!$B$15:$M$15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MTN!$B$17:$M$17</c:f>
              <c:numCache>
                <c:formatCode>General</c:formatCode>
                <c:ptCount val="12"/>
                <c:pt idx="0">
                  <c:v>11</c:v>
                </c:pt>
                <c:pt idx="1">
                  <c:v>25</c:v>
                </c:pt>
                <c:pt idx="2">
                  <c:v>32</c:v>
                </c:pt>
                <c:pt idx="3">
                  <c:v>25</c:v>
                </c:pt>
                <c:pt idx="4">
                  <c:v>13</c:v>
                </c:pt>
                <c:pt idx="5">
                  <c:v>17</c:v>
                </c:pt>
                <c:pt idx="6">
                  <c:v>26</c:v>
                </c:pt>
                <c:pt idx="7">
                  <c:v>16</c:v>
                </c:pt>
                <c:pt idx="8">
                  <c:v>20</c:v>
                </c:pt>
                <c:pt idx="9">
                  <c:v>28</c:v>
                </c:pt>
                <c:pt idx="10">
                  <c:v>29</c:v>
                </c:pt>
                <c:pt idx="11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AE6-4E8F-A50C-61EA8F6C0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3042272"/>
        <c:axId val="223047072"/>
      </c:lineChart>
      <c:catAx>
        <c:axId val="22304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23047072"/>
        <c:crosses val="autoZero"/>
        <c:auto val="1"/>
        <c:lblAlgn val="ctr"/>
        <c:lblOffset val="100"/>
        <c:noMultiLvlLbl val="0"/>
      </c:catAx>
      <c:valAx>
        <c:axId val="223047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2304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rgbClr val="0070C0"/>
      </a:solidFill>
      <a:round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Fördelning av besök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MTN!$A$6</c:f>
              <c:strCache>
                <c:ptCount val="1"/>
                <c:pt idx="0">
                  <c:v>Akuta bedömningar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MTN!$B$5:$M$5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MTN!$B$6:$M$6</c:f>
              <c:numCache>
                <c:formatCode>General</c:formatCode>
                <c:ptCount val="12"/>
                <c:pt idx="0">
                  <c:v>12</c:v>
                </c:pt>
                <c:pt idx="1">
                  <c:v>25</c:v>
                </c:pt>
                <c:pt idx="2">
                  <c:v>32</c:v>
                </c:pt>
                <c:pt idx="3">
                  <c:v>25</c:v>
                </c:pt>
                <c:pt idx="4">
                  <c:v>21</c:v>
                </c:pt>
                <c:pt idx="5">
                  <c:v>17</c:v>
                </c:pt>
                <c:pt idx="6">
                  <c:v>26</c:v>
                </c:pt>
                <c:pt idx="7">
                  <c:v>16</c:v>
                </c:pt>
                <c:pt idx="8">
                  <c:v>20</c:v>
                </c:pt>
                <c:pt idx="9">
                  <c:v>29</c:v>
                </c:pt>
                <c:pt idx="10">
                  <c:v>29</c:v>
                </c:pt>
                <c:pt idx="1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2C-4DCB-9EB8-B38E85F6BF3B}"/>
            </c:ext>
          </c:extLst>
        </c:ser>
        <c:ser>
          <c:idx val="1"/>
          <c:order val="1"/>
          <c:tx>
            <c:strRef>
              <c:f>MTN!$A$7</c:f>
              <c:strCache>
                <c:ptCount val="1"/>
                <c:pt idx="0">
                  <c:v>Punktinsatser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MTN!$B$5:$M$5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MTN!$B$7:$M$7</c:f>
              <c:numCache>
                <c:formatCode>General</c:formatCode>
                <c:ptCount val="12"/>
                <c:pt idx="0">
                  <c:v>15</c:v>
                </c:pt>
                <c:pt idx="1">
                  <c:v>19</c:v>
                </c:pt>
                <c:pt idx="2">
                  <c:v>5</c:v>
                </c:pt>
                <c:pt idx="3">
                  <c:v>1</c:v>
                </c:pt>
                <c:pt idx="4">
                  <c:v>5</c:v>
                </c:pt>
                <c:pt idx="5">
                  <c:v>17</c:v>
                </c:pt>
                <c:pt idx="6">
                  <c:v>11</c:v>
                </c:pt>
                <c:pt idx="7">
                  <c:v>9</c:v>
                </c:pt>
                <c:pt idx="8">
                  <c:v>7</c:v>
                </c:pt>
                <c:pt idx="9">
                  <c:v>22</c:v>
                </c:pt>
                <c:pt idx="10">
                  <c:v>24</c:v>
                </c:pt>
                <c:pt idx="1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2C-4DCB-9EB8-B38E85F6BF3B}"/>
            </c:ext>
          </c:extLst>
        </c:ser>
        <c:ser>
          <c:idx val="2"/>
          <c:order val="2"/>
          <c:tx>
            <c:strRef>
              <c:f>MTN!$A$8</c:f>
              <c:strCache>
                <c:ptCount val="1"/>
                <c:pt idx="0">
                  <c:v>Kurator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MTN!$B$5:$M$5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MTN!$B$8:$M$8</c:f>
              <c:numCache>
                <c:formatCode>General</c:formatCode>
                <c:ptCount val="12"/>
                <c:pt idx="0">
                  <c:v>8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14</c:v>
                </c:pt>
                <c:pt idx="5">
                  <c:v>4</c:v>
                </c:pt>
                <c:pt idx="6">
                  <c:v>16</c:v>
                </c:pt>
                <c:pt idx="7">
                  <c:v>9</c:v>
                </c:pt>
                <c:pt idx="8">
                  <c:v>11</c:v>
                </c:pt>
                <c:pt idx="9">
                  <c:v>20</c:v>
                </c:pt>
                <c:pt idx="10">
                  <c:v>12</c:v>
                </c:pt>
                <c:pt idx="1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2C-4DCB-9EB8-B38E85F6BF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9141568"/>
        <c:axId val="159151648"/>
      </c:barChart>
      <c:catAx>
        <c:axId val="159141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59151648"/>
        <c:crosses val="autoZero"/>
        <c:auto val="1"/>
        <c:lblAlgn val="ctr"/>
        <c:lblOffset val="100"/>
        <c:noMultiLvlLbl val="0"/>
      </c:catAx>
      <c:valAx>
        <c:axId val="15915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59141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rgbClr val="0070C0"/>
      </a:solidFill>
      <a:round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'Utskrivningsklara dagar'!$B$9</c:f>
              <c:strCache>
                <c:ptCount val="1"/>
                <c:pt idx="0">
                  <c:v>Snitt 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'Utskrivningsklara dagar'!$A$10:$A$12</c:f>
              <c:strCache>
                <c:ptCount val="3"/>
                <c:pt idx="0">
                  <c:v>Svedala</c:v>
                </c:pt>
                <c:pt idx="1">
                  <c:v>Vellinge</c:v>
                </c:pt>
                <c:pt idx="2">
                  <c:v>Trelleborg</c:v>
                </c:pt>
              </c:strCache>
            </c:strRef>
          </c:cat>
          <c:val>
            <c:numRef>
              <c:f>'Utskrivningsklara dagar'!$B$10:$B$12</c:f>
              <c:numCache>
                <c:formatCode>0.0</c:formatCode>
                <c:ptCount val="3"/>
                <c:pt idx="0">
                  <c:v>1.3</c:v>
                </c:pt>
                <c:pt idx="1">
                  <c:v>1.34</c:v>
                </c:pt>
                <c:pt idx="2">
                  <c:v>1.93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D1-4E6C-A2FF-A4DEF3833CCA}"/>
            </c:ext>
          </c:extLst>
        </c:ser>
        <c:ser>
          <c:idx val="2"/>
          <c:order val="2"/>
          <c:tx>
            <c:strRef>
              <c:f>'Utskrivningsklara dagar'!$D$9</c:f>
              <c:strCache>
                <c:ptCount val="1"/>
                <c:pt idx="0">
                  <c:v>Snitt 2025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'Utskrivningsklara dagar'!$A$10:$A$12</c:f>
              <c:strCache>
                <c:ptCount val="3"/>
                <c:pt idx="0">
                  <c:v>Svedala</c:v>
                </c:pt>
                <c:pt idx="1">
                  <c:v>Vellinge</c:v>
                </c:pt>
                <c:pt idx="2">
                  <c:v>Trelleborg</c:v>
                </c:pt>
              </c:strCache>
            </c:strRef>
          </c:cat>
          <c:val>
            <c:numRef>
              <c:f>'Utskrivningsklara dagar'!$D$10:$D$12</c:f>
              <c:numCache>
                <c:formatCode>0.0</c:formatCode>
                <c:ptCount val="3"/>
                <c:pt idx="0">
                  <c:v>1.34</c:v>
                </c:pt>
                <c:pt idx="1">
                  <c:v>1.82</c:v>
                </c:pt>
                <c:pt idx="2">
                  <c:v>1.88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D1-4E6C-A2FF-A4DEF3833C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81923712"/>
        <c:axId val="665009056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'Utskrivningsklara dagar'!$C$9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'Utskrivningsklara dagar'!$A$10:$A$12</c15:sqref>
                        </c15:formulaRef>
                      </c:ext>
                    </c:extLst>
                    <c:strCache>
                      <c:ptCount val="3"/>
                      <c:pt idx="0">
                        <c:v>Svedala</c:v>
                      </c:pt>
                      <c:pt idx="1">
                        <c:v>Vellinge</c:v>
                      </c:pt>
                      <c:pt idx="2">
                        <c:v>Trelleborg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'Utskrivningsklara dagar'!$C$10:$C$12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39D1-4E6C-A2FF-A4DEF3833CCA}"/>
                  </c:ext>
                </c:extLst>
              </c15:ser>
            </c15:filteredBarSeries>
          </c:ext>
        </c:extLst>
      </c:barChart>
      <c:catAx>
        <c:axId val="108192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65009056"/>
        <c:crosses val="autoZero"/>
        <c:auto val="1"/>
        <c:lblAlgn val="ctr"/>
        <c:lblOffset val="100"/>
        <c:noMultiLvlLbl val="0"/>
      </c:catAx>
      <c:valAx>
        <c:axId val="665009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081923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>
      <a:softEdge rad="114300"/>
    </a:effectLst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Vellinge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'2025'!$H$31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'2025'!$G$32:$G$35</c:f>
              <c:strCache>
                <c:ptCount val="4"/>
                <c:pt idx="0">
                  <c:v>SÄBO</c:v>
                </c:pt>
                <c:pt idx="1">
                  <c:v>Funktionsstöd gruppbostäder</c:v>
                </c:pt>
                <c:pt idx="2">
                  <c:v>Ordinärt boende inkl. korttid</c:v>
                </c:pt>
                <c:pt idx="3">
                  <c:v>Totalt </c:v>
                </c:pt>
              </c:strCache>
            </c:strRef>
          </c:cat>
          <c:val>
            <c:numRef>
              <c:f>'2025'!$H$32:$H$35</c:f>
              <c:numCache>
                <c:formatCode>0%</c:formatCode>
                <c:ptCount val="4"/>
                <c:pt idx="0">
                  <c:v>0.93</c:v>
                </c:pt>
                <c:pt idx="1">
                  <c:v>0.21</c:v>
                </c:pt>
                <c:pt idx="2">
                  <c:v>0.74</c:v>
                </c:pt>
                <c:pt idx="3">
                  <c:v>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2D-4F1A-BF42-B875FE14B6B8}"/>
            </c:ext>
          </c:extLst>
        </c:ser>
        <c:ser>
          <c:idx val="1"/>
          <c:order val="1"/>
          <c:tx>
            <c:strRef>
              <c:f>'2025'!$I$31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'2025'!$G$32:$G$35</c:f>
              <c:strCache>
                <c:ptCount val="4"/>
                <c:pt idx="0">
                  <c:v>SÄBO</c:v>
                </c:pt>
                <c:pt idx="1">
                  <c:v>Funktionsstöd gruppbostäder</c:v>
                </c:pt>
                <c:pt idx="2">
                  <c:v>Ordinärt boende inkl. korttid</c:v>
                </c:pt>
                <c:pt idx="3">
                  <c:v>Totalt </c:v>
                </c:pt>
              </c:strCache>
            </c:strRef>
          </c:cat>
          <c:val>
            <c:numRef>
              <c:f>'2025'!$I$32:$I$35</c:f>
              <c:numCache>
                <c:formatCode>0%</c:formatCode>
                <c:ptCount val="4"/>
                <c:pt idx="0">
                  <c:v>0.85</c:v>
                </c:pt>
                <c:pt idx="1">
                  <c:v>0.32</c:v>
                </c:pt>
                <c:pt idx="2">
                  <c:v>0.87</c:v>
                </c:pt>
                <c:pt idx="3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2D-4F1A-BF42-B875FE14B6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7029136"/>
        <c:axId val="2067032496"/>
      </c:barChart>
      <c:catAx>
        <c:axId val="2067029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067032496"/>
        <c:crosses val="autoZero"/>
        <c:auto val="1"/>
        <c:lblAlgn val="ctr"/>
        <c:lblOffset val="100"/>
        <c:noMultiLvlLbl val="0"/>
      </c:catAx>
      <c:valAx>
        <c:axId val="2067032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067029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rgbClr val="0070C0"/>
      </a:solidFill>
      <a:round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Svedala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'2025'!$H$51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'2025'!$G$52:$G$55</c:f>
              <c:strCache>
                <c:ptCount val="4"/>
                <c:pt idx="0">
                  <c:v>SÄBO inklusive korttid</c:v>
                </c:pt>
                <c:pt idx="1">
                  <c:v>Funktionsstöd gruppbostäder</c:v>
                </c:pt>
                <c:pt idx="2">
                  <c:v>Ordinärt boende</c:v>
                </c:pt>
                <c:pt idx="3">
                  <c:v>Totalt</c:v>
                </c:pt>
              </c:strCache>
            </c:strRef>
          </c:cat>
          <c:val>
            <c:numRef>
              <c:f>'2025'!$H$52:$H$55</c:f>
              <c:numCache>
                <c:formatCode>0%</c:formatCode>
                <c:ptCount val="4"/>
                <c:pt idx="0">
                  <c:v>0.91</c:v>
                </c:pt>
                <c:pt idx="1">
                  <c:v>0.45</c:v>
                </c:pt>
                <c:pt idx="2">
                  <c:v>0.5</c:v>
                </c:pt>
                <c:pt idx="3">
                  <c:v>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96-4613-A987-63C8A1EE990C}"/>
            </c:ext>
          </c:extLst>
        </c:ser>
        <c:ser>
          <c:idx val="1"/>
          <c:order val="1"/>
          <c:tx>
            <c:strRef>
              <c:f>'2025'!$I$51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'2025'!$G$52:$G$55</c:f>
              <c:strCache>
                <c:ptCount val="4"/>
                <c:pt idx="0">
                  <c:v>SÄBO inklusive korttid</c:v>
                </c:pt>
                <c:pt idx="1">
                  <c:v>Funktionsstöd gruppbostäder</c:v>
                </c:pt>
                <c:pt idx="2">
                  <c:v>Ordinärt boende</c:v>
                </c:pt>
                <c:pt idx="3">
                  <c:v>Totalt</c:v>
                </c:pt>
              </c:strCache>
            </c:strRef>
          </c:cat>
          <c:val>
            <c:numRef>
              <c:f>'2025'!$I$52:$I$55</c:f>
              <c:numCache>
                <c:formatCode>0%</c:formatCode>
                <c:ptCount val="4"/>
                <c:pt idx="0">
                  <c:v>0.86</c:v>
                </c:pt>
                <c:pt idx="1">
                  <c:v>0.64</c:v>
                </c:pt>
                <c:pt idx="2">
                  <c:v>0.62</c:v>
                </c:pt>
                <c:pt idx="3">
                  <c:v>0.71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96-4613-A987-63C8A1EE99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5926224"/>
        <c:axId val="1875926704"/>
      </c:barChart>
      <c:catAx>
        <c:axId val="1875926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875926704"/>
        <c:crosses val="autoZero"/>
        <c:auto val="1"/>
        <c:lblAlgn val="ctr"/>
        <c:lblOffset val="100"/>
        <c:noMultiLvlLbl val="0"/>
      </c:catAx>
      <c:valAx>
        <c:axId val="1875926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875926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rgbClr val="0070C0"/>
      </a:solidFill>
      <a:round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Trelleborg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'2025'!$B$19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'2025'!$A$20:$A$24</c:f>
              <c:strCache>
                <c:ptCount val="5"/>
                <c:pt idx="0">
                  <c:v>SÄBO</c:v>
                </c:pt>
                <c:pt idx="1">
                  <c:v>Korttiden</c:v>
                </c:pt>
                <c:pt idx="2">
                  <c:v>Funktionsstöd gruppbostäder</c:v>
                </c:pt>
                <c:pt idx="3">
                  <c:v>Ordinärt boende</c:v>
                </c:pt>
                <c:pt idx="4">
                  <c:v>Totalt</c:v>
                </c:pt>
              </c:strCache>
            </c:strRef>
          </c:cat>
          <c:val>
            <c:numRef>
              <c:f>'2025'!$B$20:$B$24</c:f>
              <c:numCache>
                <c:formatCode>0%</c:formatCode>
                <c:ptCount val="5"/>
                <c:pt idx="0">
                  <c:v>0.86</c:v>
                </c:pt>
                <c:pt idx="1">
                  <c:v>0.3</c:v>
                </c:pt>
                <c:pt idx="2">
                  <c:v>0.48</c:v>
                </c:pt>
                <c:pt idx="3">
                  <c:v>0.34</c:v>
                </c:pt>
                <c:pt idx="4">
                  <c:v>0.56000000000000005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95-4601-9F7C-FD3319A3D2D4}"/>
            </c:ext>
          </c:extLst>
        </c:ser>
        <c:ser>
          <c:idx val="1"/>
          <c:order val="1"/>
          <c:tx>
            <c:strRef>
              <c:f>'2025'!$C$19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'2025'!$A$20:$A$24</c:f>
              <c:strCache>
                <c:ptCount val="5"/>
                <c:pt idx="0">
                  <c:v>SÄBO</c:v>
                </c:pt>
                <c:pt idx="1">
                  <c:v>Korttiden</c:v>
                </c:pt>
                <c:pt idx="2">
                  <c:v>Funktionsstöd gruppbostäder</c:v>
                </c:pt>
                <c:pt idx="3">
                  <c:v>Ordinärt boende</c:v>
                </c:pt>
                <c:pt idx="4">
                  <c:v>Totalt</c:v>
                </c:pt>
              </c:strCache>
            </c:strRef>
          </c:cat>
          <c:val>
            <c:numRef>
              <c:f>'2025'!$C$20:$C$24</c:f>
            </c:numRef>
          </c:val>
          <c:extLst>
            <c:ext xmlns:c16="http://schemas.microsoft.com/office/drawing/2014/chart" uri="{C3380CC4-5D6E-409C-BE32-E72D297353CC}">
              <c16:uniqueId val="{00000001-ED95-4601-9F7C-FD3319A3D2D4}"/>
            </c:ext>
          </c:extLst>
        </c:ser>
        <c:ser>
          <c:idx val="2"/>
          <c:order val="2"/>
          <c:tx>
            <c:strRef>
              <c:f>'2025'!$D$19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'2025'!$A$20:$A$24</c:f>
              <c:strCache>
                <c:ptCount val="5"/>
                <c:pt idx="0">
                  <c:v>SÄBO</c:v>
                </c:pt>
                <c:pt idx="1">
                  <c:v>Korttiden</c:v>
                </c:pt>
                <c:pt idx="2">
                  <c:v>Funktionsstöd gruppbostäder</c:v>
                </c:pt>
                <c:pt idx="3">
                  <c:v>Ordinärt boende</c:v>
                </c:pt>
                <c:pt idx="4">
                  <c:v>Totalt</c:v>
                </c:pt>
              </c:strCache>
            </c:strRef>
          </c:cat>
          <c:val>
            <c:numRef>
              <c:f>'2025'!$D$20:$D$24</c:f>
              <c:numCache>
                <c:formatCode>0%</c:formatCode>
                <c:ptCount val="5"/>
                <c:pt idx="0">
                  <c:v>0.91</c:v>
                </c:pt>
                <c:pt idx="1">
                  <c:v>0.59</c:v>
                </c:pt>
                <c:pt idx="2">
                  <c:v>0.41</c:v>
                </c:pt>
                <c:pt idx="3">
                  <c:v>0.43</c:v>
                </c:pt>
                <c:pt idx="4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95-4601-9F7C-FD3319A3D2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7580192"/>
        <c:axId val="787578752"/>
      </c:barChart>
      <c:catAx>
        <c:axId val="78758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87578752"/>
        <c:crosses val="autoZero"/>
        <c:auto val="1"/>
        <c:lblAlgn val="ctr"/>
        <c:lblOffset val="100"/>
        <c:noMultiLvlLbl val="0"/>
      </c:catAx>
      <c:valAx>
        <c:axId val="78757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8758019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rgbClr val="0070C0"/>
      </a:solidFill>
      <a:round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0.81528</cdr:x>
      <cdr:y>0.12235</cdr:y>
    </cdr:from>
    <cdr:to>
      <cdr:x>0.91687</cdr:x>
      <cdr:y>0.29167</cdr:y>
    </cdr:to>
    <cdr:sp macro="" textlink="">
      <cdr:nvSpPr>
        <cdr:cNvPr id="2" name="Ellips 1">
          <a:extLst xmlns:a="http://schemas.openxmlformats.org/drawingml/2006/main">
            <a:ext uri="{FF2B5EF4-FFF2-40B4-BE49-F238E27FC236}">
              <a16:creationId xmlns:a16="http://schemas.microsoft.com/office/drawing/2014/main" id="{42F7DB47-4A79-6EB1-1B56-5A1F4FD409B8}"/>
            </a:ext>
          </a:extLst>
        </cdr:cNvPr>
        <cdr:cNvSpPr/>
      </cdr:nvSpPr>
      <cdr:spPr>
        <a:xfrm xmlns:a="http://schemas.openxmlformats.org/drawingml/2006/main">
          <a:off x="3727450" y="335643"/>
          <a:ext cx="464457" cy="46445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sv-SE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sv-SE"/>
        </a:p>
      </cdr:txBody>
    </cdr:sp>
  </cdr:relSizeAnchor>
  <cdr:relSizeAnchor xmlns:cdr="http://schemas.openxmlformats.org/drawingml/2006/chartDrawing">
    <cdr:from>
      <cdr:x>0.21508</cdr:x>
      <cdr:y>0.25893</cdr:y>
    </cdr:from>
    <cdr:to>
      <cdr:x>0.31667</cdr:x>
      <cdr:y>0.42824</cdr:y>
    </cdr:to>
    <cdr:sp macro="" textlink="">
      <cdr:nvSpPr>
        <cdr:cNvPr id="3" name="Ellips 2">
          <a:extLst xmlns:a="http://schemas.openxmlformats.org/drawingml/2006/main">
            <a:ext uri="{FF2B5EF4-FFF2-40B4-BE49-F238E27FC236}">
              <a16:creationId xmlns:a16="http://schemas.microsoft.com/office/drawing/2014/main" id="{42F7DB47-4A79-6EB1-1B56-5A1F4FD409B8}"/>
            </a:ext>
          </a:extLst>
        </cdr:cNvPr>
        <cdr:cNvSpPr/>
      </cdr:nvSpPr>
      <cdr:spPr>
        <a:xfrm xmlns:a="http://schemas.openxmlformats.org/drawingml/2006/main">
          <a:off x="983360" y="710293"/>
          <a:ext cx="464457" cy="46445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sv-SE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sv-SE"/>
        </a:p>
      </cdr:txBody>
    </cdr:sp>
  </cdr:relSizeAnchor>
  <cdr:relSizeAnchor xmlns:cdr="http://schemas.openxmlformats.org/drawingml/2006/chartDrawing">
    <cdr:from>
      <cdr:x>0.51508</cdr:x>
      <cdr:y>0.15245</cdr:y>
    </cdr:from>
    <cdr:to>
      <cdr:x>0.61667</cdr:x>
      <cdr:y>0.32176</cdr:y>
    </cdr:to>
    <cdr:sp macro="" textlink="">
      <cdr:nvSpPr>
        <cdr:cNvPr id="4" name="Ellips 3">
          <a:extLst xmlns:a="http://schemas.openxmlformats.org/drawingml/2006/main">
            <a:ext uri="{FF2B5EF4-FFF2-40B4-BE49-F238E27FC236}">
              <a16:creationId xmlns:a16="http://schemas.microsoft.com/office/drawing/2014/main" id="{42F7DB47-4A79-6EB1-1B56-5A1F4FD409B8}"/>
            </a:ext>
          </a:extLst>
        </cdr:cNvPr>
        <cdr:cNvSpPr/>
      </cdr:nvSpPr>
      <cdr:spPr>
        <a:xfrm xmlns:a="http://schemas.openxmlformats.org/drawingml/2006/main">
          <a:off x="2354960" y="418193"/>
          <a:ext cx="464457" cy="46445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sv-SE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sv-SE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0.74426</cdr:x>
      <cdr:y>0.12956</cdr:y>
    </cdr:from>
    <cdr:to>
      <cdr:x>1</cdr:x>
      <cdr:y>0.86071</cdr:y>
    </cdr:to>
    <cdr:sp macro="" textlink="">
      <cdr:nvSpPr>
        <cdr:cNvPr id="2" name="Ellips 1">
          <a:extLst xmlns:a="http://schemas.openxmlformats.org/drawingml/2006/main">
            <a:ext uri="{FF2B5EF4-FFF2-40B4-BE49-F238E27FC236}">
              <a16:creationId xmlns:a16="http://schemas.microsoft.com/office/drawing/2014/main" id="{33980313-CAA8-06E0-D63D-53CAE78E19D5}"/>
            </a:ext>
          </a:extLst>
        </cdr:cNvPr>
        <cdr:cNvSpPr/>
      </cdr:nvSpPr>
      <cdr:spPr>
        <a:xfrm xmlns:a="http://schemas.openxmlformats.org/drawingml/2006/main">
          <a:off x="3128645" y="338137"/>
          <a:ext cx="1075055" cy="190817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>
          <a:solidFill>
            <a:srgbClr val="00B05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/>
        <a:p xmlns:a="http://schemas.openxmlformats.org/drawingml/2006/main">
          <a:endParaRPr lang="sv-SE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513AB-68C9-421F-8751-F2684262C683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0D9C2-0D62-402C-A029-F6D518167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8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56034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Titti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9123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79837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Titti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08517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803EA-49E3-4D01-B75C-2CD73614E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4EB23DB-153B-3B90-FAF4-8C3589A327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2EA5178-E49E-D4D2-3875-5F84752A51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Samra</a:t>
            </a:r>
            <a:br>
              <a:rPr lang="sv-SE" dirty="0"/>
            </a:br>
            <a:br>
              <a:rPr lang="sv-SE" dirty="0"/>
            </a:br>
            <a:r>
              <a:rPr lang="sv-SE" dirty="0"/>
              <a:t>Obs! Stavfel – Beredningsgrupp psykisk hälsa och suicidprevention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448986A-2CB3-25D7-9B23-45FC278D09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64428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Titti &amp; Samra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52711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38AE7-83EC-6547-AC30-746B4A29A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FA7BB032-1C01-6FB7-03B1-6FB36A5E4D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4A85C35-7E59-CF15-BC01-0E9C7DFB0F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Titti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4B92B19-0AC3-F4BC-0C49-BB8B197CE8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1472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Titti &amp; Samra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2416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Titti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7558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8416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0677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CEEF9-216A-FE25-1C77-B8A4552F0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62B85BC-2F39-887F-7B44-6C29CE5A32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1BE51FC-0919-5AEA-7C27-CCA97B126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Titti</a:t>
            </a:r>
          </a:p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1EC2E26-8F38-9700-5299-0C64D9A461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946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Titti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74897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Titti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97628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0D9C2-0D62-402C-A029-F6D518167C87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833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1ECA04-32FC-5FD2-9CBC-F833862C9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A2FBCB7-5B64-FAF8-52ED-A502110BA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42ADFC-F3C4-A276-8451-A13FBA409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A5D611-CBC1-4E21-6C24-5698AC415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DB3FD2-ED47-B11E-D943-2886F3736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2104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9F4D6F-8CBB-FDE1-C8C5-520D3BB92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7EEF5AD-ED5A-16F9-EC21-A7DC9C7A3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1FF5090-2785-33D0-5795-B79BBD50F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6661C8-16BA-7315-8CF2-675AFE375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F0D581-D90F-8B70-C468-112F8E434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188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01E893F-2EE9-09B1-A9C9-F725935F1F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97EDBDF-6D90-F155-A2A0-58ADE1EA7A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E54A5E1-F3BC-8E60-E181-4D773946B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F2D5B2-77F8-D872-7F92-E0B8A59F1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8705CA-4262-B5CB-EED7-D7E919B45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3463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C1EF39-2AE2-CBB4-0A6E-130086C52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0288F0-2472-0CA7-17B7-191A00D55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6F72B2-0D30-8078-47CF-CE6B5FFDB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19FD48-A417-963F-A8A9-27256F18B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04D7E7-2F3E-A1D6-B6E4-14E851180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521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546F1F-7E33-38D9-8A9E-E7982FD73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35E89B-8C08-FF07-8BE0-6B10DA7A6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90FC967-CB13-A6B4-F10D-E32915077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85F897-3F10-7F57-CDE6-8E3F187F4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49F04D-C353-8752-A65E-1EF7BE88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3703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686CC-B2C7-4680-853A-C666B6711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A637A8-44BA-2D7E-1818-0519F2EC70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5452869-9E51-B4DB-E825-29F2B2FEA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84F7549-18FB-3A69-B7E0-ED63D4D01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E944800-EF19-1412-3F74-B659EC816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CE56E48-CC3C-31CE-5E83-B398C0424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362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2C7A24-B037-4F90-6027-00EC0E288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DECD95D-9D89-EBE8-5CA0-1DD9EC7A0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9C67EB6-164B-8DBF-EC64-5F5F90B9C0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F30EBD1-06A0-4F55-D24A-1FE3BD6FBB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FC29975-E3AF-CD14-129E-D10EE537D2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2BCF17C-BA74-DCFC-9713-3ED587FB9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AF73205-E440-1698-EA46-63B1E6BC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8B8527F-AE5F-33D3-95E9-F1ABEB8DD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6048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CF8516-6929-1E7B-B822-878AF85B1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E88A507-4842-C10B-5B88-148CDF2CB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25965ED-79E7-D349-BE05-E7C3888B5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EAD4798-4E0D-5DFF-A081-E4A7103FF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2848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7F21DC2-43D6-9942-C168-DDA7AACC9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85FE18C-8274-BA67-09FD-35143F665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64E0B12-526D-B277-72BD-0AA7C682B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1474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F825B7-A7C5-077F-4CA0-5EBBD3BE1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67E915-B259-1FF2-9F75-F38C19FF2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F456A99-4E29-C893-A70D-F176ADD1B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772B78-EA07-1D1E-1AEA-C75BD78BB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28F64AF-52E4-D658-1DA5-4CB8F49F1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23846CD-39A9-E234-7DD9-52AAC52AE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9562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79BE2C-0A6D-EDEC-9BA1-73074773D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F47EF60-645B-6159-7A49-CD14AD4DA8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4697B8-2652-0376-C0E9-A4F68662A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E4225EA-CC51-3B4A-605F-BE1BBD2F6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7225536-4356-F976-FB7C-0F24C25E0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86B224-BC0A-66E8-DB11-CDEDA21FE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633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861C0EC-DBE6-3293-F2E5-1976C62F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4004B87-3FCD-6549-ED8F-34E8D6FCF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BAA8277-5036-D85C-4A27-F6ED57658B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CF019-F8E4-4662-B5C2-9D8701B86FA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B1D4A7-5E28-8EB5-EB19-0BB6A0055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911578-1516-A973-2A16-EDB757DA2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341BE-8F3F-4618-87EB-0B036313EF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423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2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C88-EB0E-2D85-FCAF-FC6DB0862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4146" y="-306942"/>
            <a:ext cx="9963705" cy="2387600"/>
          </a:xfrm>
        </p:spPr>
        <p:txBody>
          <a:bodyPr>
            <a:normAutofit/>
          </a:bodyPr>
          <a:lstStyle/>
          <a:p>
            <a:r>
              <a:rPr lang="sv-SE" sz="4800" dirty="0"/>
              <a:t>Vårdsamverkan 2025</a:t>
            </a:r>
            <a:br>
              <a:rPr lang="sv-SE" sz="4800" dirty="0"/>
            </a:br>
            <a:r>
              <a:rPr lang="sv-SE" sz="4800" dirty="0"/>
              <a:t>Delregion sydväst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3D2114D-324B-5C2C-6F65-7AB6E8B140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5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28849719-18F9-2D3D-05A7-4C0D6BBAE5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36006B49-2D7C-FC26-7EEC-FB15474A63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9104" y="2521257"/>
            <a:ext cx="5813791" cy="317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6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4C194-FAD2-1177-BEA4-706F5BBB8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text, skärmbild, nummer, Teckensnitt&#10;&#10;AI-genererat innehåll kan vara felaktigt.">
            <a:extLst>
              <a:ext uri="{FF2B5EF4-FFF2-40B4-BE49-F238E27FC236}">
                <a16:creationId xmlns:a16="http://schemas.microsoft.com/office/drawing/2014/main" id="{D7C5B0DD-9F44-2C77-6D21-CC5AB6EB3B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4603" y="1331101"/>
            <a:ext cx="8460997" cy="4800243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C44180C6-E3A3-6642-7DC7-907A8186A113}"/>
              </a:ext>
            </a:extLst>
          </p:cNvPr>
          <p:cNvSpPr txBox="1"/>
          <p:nvPr/>
        </p:nvSpPr>
        <p:spPr>
          <a:xfrm>
            <a:off x="2526620" y="267471"/>
            <a:ext cx="1186167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sv-SE" sz="2800" dirty="0"/>
              <a:t>Munhälsobedömningar i samverkan med Oral Care</a:t>
            </a:r>
          </a:p>
          <a:p>
            <a:pPr fontAlgn="t"/>
            <a:r>
              <a:rPr lang="sv-SE" sz="2800" dirty="0"/>
              <a:t>– förbättringspotential identifierad.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8B1F8817-1CCD-BC11-37F1-145C7587F5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9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60C9EE97-B6BC-6060-4CF1-EEF84B6F43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502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D209A1-EB15-7DFA-E91D-4A2DB2B7C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Digitala lösningar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3DEFA5-5B41-26E4-7673-45821655C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sv-SE" dirty="0"/>
              <a:t>Alla kommuner är NPÖ-producenter.</a:t>
            </a:r>
          </a:p>
          <a:p>
            <a:pPr fontAlgn="t"/>
            <a:r>
              <a:rPr lang="sv-SE" dirty="0"/>
              <a:t>Anslutning till Sammanhållen journal 1177 påbörjad.</a:t>
            </a:r>
          </a:p>
          <a:p>
            <a:pPr fontAlgn="t"/>
            <a:r>
              <a:rPr lang="sv-SE" dirty="0"/>
              <a:t>Säkra videomöten erbjuds </a:t>
            </a:r>
            <a:br>
              <a:rPr lang="sv-SE" dirty="0"/>
            </a:br>
            <a:r>
              <a:rPr lang="sv-SE" dirty="0"/>
              <a:t>Används i liten omfattning – Fysiska möten prioriteras</a:t>
            </a: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898DC3E-E993-4250-8FDB-4DEA5C6BE3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5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BA3F512F-0862-5259-2C78-B37DE3F974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315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7DEB7F-4F28-616D-70FC-04E3F54E5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Kompetenssamverkan</a:t>
            </a:r>
            <a:br>
              <a:rPr lang="sv-SE" b="1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C96669-05D4-6EBF-22FA-EF40FBFA2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Internt fokus inom lokal samverkan</a:t>
            </a:r>
          </a:p>
          <a:p>
            <a:r>
              <a:rPr lang="sv-SE" dirty="0"/>
              <a:t>Digitala utbildningar och workshops kring SIP</a:t>
            </a:r>
          </a:p>
          <a:p>
            <a:r>
              <a:rPr lang="sv-SE" dirty="0"/>
              <a:t>Svedala - Nära vård samt socialtjänstens omställning till baspersonal</a:t>
            </a: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C3215C5-58B5-390C-5835-8321053CEA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5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899BC815-7302-1AE6-F114-9A07108288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570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4BBBE-1011-DB72-82C2-3F3EC528C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FDBDB2-573A-1EB0-1D5F-66D99752F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451" y="357836"/>
            <a:ext cx="10515600" cy="1325563"/>
          </a:xfrm>
        </p:spPr>
        <p:txBody>
          <a:bodyPr/>
          <a:lstStyle/>
          <a:p>
            <a:r>
              <a:rPr lang="sv-SE" dirty="0"/>
              <a:t>Psykisk hälsa och suicidprevention</a:t>
            </a:r>
            <a:br>
              <a:rPr lang="sv-SE" b="1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61E749-1105-1542-5594-C6F017870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880" y="1253331"/>
            <a:ext cx="1227485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2400" dirty="0"/>
              <a:t>Vårdsamverkan har stärkts med gemensamma satsningar:</a:t>
            </a:r>
          </a:p>
          <a:p>
            <a:r>
              <a:rPr lang="sv-SE" sz="2400" dirty="0"/>
              <a:t>SIP</a:t>
            </a:r>
          </a:p>
          <a:p>
            <a:r>
              <a:rPr lang="sv-SE" sz="2400" dirty="0"/>
              <a:t>Suicidprevention </a:t>
            </a:r>
          </a:p>
          <a:p>
            <a:r>
              <a:rPr lang="sv-SE" sz="2400" dirty="0"/>
              <a:t>Tidiga samordnade insatser</a:t>
            </a:r>
          </a:p>
          <a:p>
            <a:r>
              <a:rPr lang="sv-SE" sz="2400" dirty="0"/>
              <a:t>Strukturen har utvecklats med nya rutiner, mallar och ett förbättrat, gemensamt avvikelsesystem. </a:t>
            </a:r>
          </a:p>
          <a:p>
            <a:r>
              <a:rPr lang="sv-SE" sz="2400" dirty="0"/>
              <a:t>Kunskapshöjande utbildningar och samverkansdagar har ökat samsynen och förbättrat stödet till barn, unga och vuxna med komplexa behov. </a:t>
            </a:r>
          </a:p>
          <a:p>
            <a:r>
              <a:rPr lang="sv-SE" sz="2400" dirty="0"/>
              <a:t>De tre kommunerna har även tagit fram egna handlingsplaner för suicidprevention</a:t>
            </a:r>
            <a:br>
              <a:rPr lang="sv-SE" sz="2400" dirty="0"/>
            </a:br>
            <a:br>
              <a:rPr lang="sv-SE" sz="2400" dirty="0"/>
            </a:br>
            <a:r>
              <a:rPr lang="sv-SE" sz="2400" b="1" dirty="0"/>
              <a:t>Separat årsrapport för beslut i Styrgrupp psykisk hälsa och suicidprevention </a:t>
            </a:r>
            <a:r>
              <a:rPr lang="sv-SE" sz="2400" b="1" u="sng" dirty="0"/>
              <a:t>29 januari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E7CC141-A6E5-1262-BAAF-AD95E6ACB2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5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0320D6AF-1151-AA2F-D4B5-2842F18115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719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FB93F2-48E1-5980-65D9-2D271C2A7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Slutsatser och sammanfattning</a:t>
            </a:r>
            <a:br>
              <a:rPr lang="sv-SE" b="1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E95ECB-FDAE-899D-CB21-7E2325C0A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5109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2025 visar på ett fortsatt framgångsrikt arbete med att stärka samverkan mellan kommuner och Region Skåne för en mer personcentrerad och nära vård. </a:t>
            </a:r>
          </a:p>
          <a:p>
            <a:pPr marL="0" indent="0">
              <a:buNone/>
            </a:pPr>
            <a:r>
              <a:rPr lang="sv-SE" dirty="0"/>
              <a:t>Insatser som Mobilt team närsjukvård, förbättrad SIP-användning och digitala lösningar har bidragit till ökad tillgänglighet och minskad slutenvård.</a:t>
            </a:r>
            <a:br>
              <a:rPr lang="sv-SE" dirty="0"/>
            </a:br>
            <a:br>
              <a:rPr lang="sv-SE" dirty="0"/>
            </a:br>
            <a:r>
              <a:rPr lang="sv-SE" dirty="0"/>
              <a:t>Trots god samverkanskultur finns behov av översyn av ledning och styrning, tydligare prioriteringar och närmare verksamhetsfokus.</a:t>
            </a:r>
            <a:br>
              <a:rPr lang="sv-SE" dirty="0"/>
            </a:br>
            <a:br>
              <a:rPr lang="sv-SE" dirty="0"/>
            </a:br>
            <a:r>
              <a:rPr lang="sv-SE" dirty="0"/>
              <a:t>Grunden är lagd för fortsatt utveckling under 2026 med fokus på kvalitet, resurseffektivitet och omställning mot </a:t>
            </a:r>
            <a:r>
              <a:rPr lang="sv-SE" b="1" dirty="0"/>
              <a:t>God och nära vård</a:t>
            </a:r>
            <a:r>
              <a:rPr lang="sv-SE" dirty="0"/>
              <a:t>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A21D7ED-9BB2-C9A3-5D41-02F68827F4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5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25BC1348-1BF0-2ECB-B12A-D6B8010D54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54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EA09D-4D67-6667-5611-89466789F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A0D9E6-D855-6BE8-09CD-66D46D249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Tids- och aktivitetsplan 2026</a:t>
            </a:r>
            <a:br>
              <a:rPr lang="sv-SE" b="1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FBBAB6-B749-53EB-5557-848FF643E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5109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/>
              <a:t>Många av aktiviteterna kvarstår</a:t>
            </a:r>
          </a:p>
          <a:p>
            <a:r>
              <a:rPr lang="sv-SE" dirty="0"/>
              <a:t>Små justeringar</a:t>
            </a:r>
          </a:p>
          <a:p>
            <a:r>
              <a:rPr lang="sv-SE" dirty="0"/>
              <a:t>Avvaktar arbete med HS avtal, Strategi, Tids och aktivitetsplan</a:t>
            </a:r>
          </a:p>
          <a:p>
            <a:r>
              <a:rPr lang="sv-SE" dirty="0"/>
              <a:t>Gemensam samverkans- och planeringsdag 3/3</a:t>
            </a:r>
          </a:p>
          <a:p>
            <a:r>
              <a:rPr lang="sv-SE" dirty="0"/>
              <a:t>Central tids och aktivitetsplan giltig till och med augusti 2026</a:t>
            </a:r>
          </a:p>
          <a:p>
            <a:endParaRPr lang="sv-SE" dirty="0"/>
          </a:p>
          <a:p>
            <a:r>
              <a:rPr lang="sv-SE" i="1" dirty="0"/>
              <a:t>Önskar era synpunkter på årsrapport och tids – och aktivitetsplan </a:t>
            </a:r>
            <a:r>
              <a:rPr lang="sv-SE" b="1" i="1" u="sng" dirty="0"/>
              <a:t>senast 30 januari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9AAFF09-4F60-B6AA-8DC6-DB3B8A13D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5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88D3FF6C-AE4C-897B-2525-7D7530E185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98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39763C-83C4-4A3E-9B55-0E82EEE4B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Samverkan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4A2B53-86CA-AB7D-EF46-EE6F644A8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Fortsatt stark samverkan – Omställningsbehov identifierad</a:t>
            </a:r>
          </a:p>
          <a:p>
            <a:r>
              <a:rPr lang="sv-SE" dirty="0"/>
              <a:t>Behov av tydligare ledning, styrning och prioritering av omställningen.</a:t>
            </a:r>
          </a:p>
          <a:p>
            <a:r>
              <a:rPr lang="sv-SE" dirty="0"/>
              <a:t>Närmare verksamhetsfokus</a:t>
            </a:r>
          </a:p>
          <a:p>
            <a:r>
              <a:rPr lang="sv-SE" dirty="0"/>
              <a:t>Röda tråden i organisationen</a:t>
            </a:r>
          </a:p>
          <a:p>
            <a:pPr fontAlgn="t"/>
            <a:r>
              <a:rPr lang="sv-SE" dirty="0"/>
              <a:t>Pilot för </a:t>
            </a:r>
            <a:r>
              <a:rPr lang="sv-SE" b="1" dirty="0"/>
              <a:t>Ramverk för uppföljning</a:t>
            </a:r>
            <a:r>
              <a:rPr lang="sv-SE" dirty="0"/>
              <a:t> genomförd – positiv respons, stärker styrning och gemensamt ansvar.</a:t>
            </a:r>
          </a:p>
          <a:p>
            <a:pPr marL="0" indent="0" fontAlgn="t">
              <a:buNone/>
            </a:pPr>
            <a:br>
              <a:rPr lang="sv-SE" dirty="0"/>
            </a:b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FEC19CE-9DF6-7D85-6583-C96B11287F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6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39F0B25D-F6A8-C6F2-B545-E54C1AB367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428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03B749-9D21-882D-8B46-9FF37BF8E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Personcentrerat</a:t>
            </a:r>
            <a:r>
              <a:rPr lang="sv-SE" b="1" dirty="0"/>
              <a:t> </a:t>
            </a:r>
            <a:r>
              <a:rPr lang="sv-SE" dirty="0"/>
              <a:t>arbetssätt</a:t>
            </a:r>
            <a:br>
              <a:rPr lang="sv-SE" b="1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CC3F0C-5F28-20EB-E4FD-8A545838E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6" y="1486044"/>
            <a:ext cx="12437615" cy="4351338"/>
          </a:xfrm>
        </p:spPr>
        <p:txBody>
          <a:bodyPr>
            <a:normAutofit/>
          </a:bodyPr>
          <a:lstStyle/>
          <a:p>
            <a:pPr fontAlgn="t"/>
            <a:r>
              <a:rPr lang="sv-SE" dirty="0"/>
              <a:t>Pilot för förenklad utskrivningsprocess för trygghetslarm permanentad.</a:t>
            </a:r>
          </a:p>
          <a:p>
            <a:pPr fontAlgn="t"/>
            <a:r>
              <a:rPr lang="sv-SE" dirty="0"/>
              <a:t>Arbetsgrupp ”Vårdens övergångar” Kartläggning och datum för utskrivningsklar</a:t>
            </a:r>
          </a:p>
          <a:p>
            <a:pPr fontAlgn="t"/>
            <a:r>
              <a:rPr lang="sv-SE" dirty="0"/>
              <a:t>Mobila team närsjukvård</a:t>
            </a:r>
          </a:p>
          <a:p>
            <a:pPr fontAlgn="t"/>
            <a:r>
              <a:rPr lang="sv-SE" dirty="0"/>
              <a:t>Utskrivningsklara dagar</a:t>
            </a:r>
          </a:p>
          <a:p>
            <a:pPr fontAlgn="t"/>
            <a:r>
              <a:rPr lang="sv-SE" dirty="0"/>
              <a:t>SIP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E71E1CB-00D8-6387-2AA4-3D729CA34C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6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C2C0C96F-ADB7-169E-02A8-461AB28966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78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94DD53-B412-2FA5-9343-A64F05AB2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Mobilt team närsjukvård: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358E48-FB3A-FC3D-EC49-DFE007534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44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/>
              <a:t>Utökade öppettider till helger</a:t>
            </a:r>
          </a:p>
          <a:p>
            <a:r>
              <a:rPr lang="sv-SE" dirty="0"/>
              <a:t>Totalt 532 besök var av 277 hemsjukvårdspatienter</a:t>
            </a:r>
            <a:br>
              <a:rPr lang="sv-SE" dirty="0"/>
            </a:br>
            <a:endParaRPr lang="sv-SE" dirty="0"/>
          </a:p>
          <a:p>
            <a:r>
              <a:rPr lang="sv-SE" dirty="0"/>
              <a:t>Vanligaste kontaktorsakerna är infektion/feber, nedsatt allmäntillstånd, andningsbesvär, cirkulationsrubbning och smärta. </a:t>
            </a:r>
          </a:p>
          <a:p>
            <a:r>
              <a:rPr lang="sv-SE" dirty="0"/>
              <a:t>Tillfälligt medicinskt ansvar för ca 4 patienter. </a:t>
            </a:r>
          </a:p>
          <a:p>
            <a:r>
              <a:rPr lang="sv-SE" dirty="0"/>
              <a:t>Mycket god stödfunktion för den kommunala sjuksköterskan. </a:t>
            </a:r>
          </a:p>
          <a:p>
            <a:r>
              <a:rPr lang="sv-SE" dirty="0"/>
              <a:t>Kontinuerlig uppföljning sker på delregionala och lokala samverkansmöten i ett gemensamt utvecklingssyfte. 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77D0F93-1CEA-CC11-1645-C21461817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5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861307AF-2642-3F97-9EE7-7FD414C1B0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772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1935F5A5-AB9A-9B5C-C73A-05E227344D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3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79229FCF-A1CA-DB45-6E4E-523B8034AC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6A2C990-0EC6-BDDE-839F-DB8802E531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4845531"/>
              </p:ext>
            </p:extLst>
          </p:nvPr>
        </p:nvGraphicFramePr>
        <p:xfrm>
          <a:off x="746865" y="430444"/>
          <a:ext cx="5975350" cy="246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DF2092A-2962-CE78-6B12-1B487B80B0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2719380"/>
              </p:ext>
            </p:extLst>
          </p:nvPr>
        </p:nvGraphicFramePr>
        <p:xfrm>
          <a:off x="4606771" y="3228469"/>
          <a:ext cx="5943600" cy="234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textruta 5">
            <a:extLst>
              <a:ext uri="{FF2B5EF4-FFF2-40B4-BE49-F238E27FC236}">
                <a16:creationId xmlns:a16="http://schemas.microsoft.com/office/drawing/2014/main" id="{BB6C4665-18C9-5C42-590D-994C178D6DA7}"/>
              </a:ext>
            </a:extLst>
          </p:cNvPr>
          <p:cNvSpPr txBox="1"/>
          <p:nvPr/>
        </p:nvSpPr>
        <p:spPr>
          <a:xfrm>
            <a:off x="7830105" y="1514487"/>
            <a:ext cx="32217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/>
              <a:t>287 akuta bedömningar </a:t>
            </a:r>
          </a:p>
          <a:p>
            <a:r>
              <a:rPr lang="sv-SE" sz="2400" dirty="0"/>
              <a:t>174 punktinsatser </a:t>
            </a:r>
          </a:p>
          <a:p>
            <a:r>
              <a:rPr lang="sv-SE" sz="2400" dirty="0"/>
              <a:t>134 kuratorbesök</a:t>
            </a:r>
          </a:p>
          <a:p>
            <a:endParaRPr lang="sv-SE" sz="2400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2F0C572-033F-9B1C-B640-A75B6CFEB03A}"/>
              </a:ext>
            </a:extLst>
          </p:cNvPr>
          <p:cNvSpPr/>
          <p:nvPr/>
        </p:nvSpPr>
        <p:spPr>
          <a:xfrm>
            <a:off x="7578571" y="1662344"/>
            <a:ext cx="213064" cy="2219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EB23CF8-1318-411C-A13D-E5876A2283F4}"/>
              </a:ext>
            </a:extLst>
          </p:cNvPr>
          <p:cNvSpPr/>
          <p:nvPr/>
        </p:nvSpPr>
        <p:spPr>
          <a:xfrm>
            <a:off x="7578571" y="1996569"/>
            <a:ext cx="213064" cy="22194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8DBCFF4-FF14-3533-D25B-40BAEEF04DFB}"/>
              </a:ext>
            </a:extLst>
          </p:cNvPr>
          <p:cNvSpPr/>
          <p:nvPr/>
        </p:nvSpPr>
        <p:spPr>
          <a:xfrm>
            <a:off x="7588928" y="2362833"/>
            <a:ext cx="213064" cy="22194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5045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80D62-5FC2-ED9A-81F4-C527CF043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AF70D1-1255-3147-BF55-D3166CCD1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Utskrivningsklara dagar</a:t>
            </a:r>
            <a:br>
              <a:rPr lang="sv-SE" b="1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187627-1E50-5042-74F3-1E4A88BDA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43" y="1253331"/>
            <a:ext cx="12437615" cy="4351338"/>
          </a:xfrm>
        </p:spPr>
        <p:txBody>
          <a:bodyPr>
            <a:normAutofit/>
          </a:bodyPr>
          <a:lstStyle/>
          <a:p>
            <a:pPr fontAlgn="t"/>
            <a:r>
              <a:rPr lang="sv-SE" dirty="0"/>
              <a:t>God samverkan mellan kommun och primärvård </a:t>
            </a:r>
          </a:p>
          <a:p>
            <a:pPr fontAlgn="t"/>
            <a:r>
              <a:rPr lang="sv-SE" dirty="0"/>
              <a:t>Proaktivt fokus på undvikbar inläggning</a:t>
            </a:r>
          </a:p>
          <a:p>
            <a:pPr fontAlgn="t"/>
            <a:r>
              <a:rPr lang="sv-SE" dirty="0"/>
              <a:t>Mobilt team närsjukvård är en god kompletterande faktor i samarbetet </a:t>
            </a:r>
          </a:p>
          <a:p>
            <a:pPr fontAlgn="t"/>
            <a:r>
              <a:rPr lang="sv-SE" dirty="0"/>
              <a:t>Ökning av antal dagar i Vellinge </a:t>
            </a:r>
            <a:br>
              <a:rPr lang="sv-SE" dirty="0"/>
            </a:br>
            <a:r>
              <a:rPr lang="sv-SE" dirty="0"/>
              <a:t>Behov och tillgänglighet av korttidsplatser samt längre planeringsprocesser </a:t>
            </a:r>
          </a:p>
          <a:p>
            <a:pPr fontAlgn="t"/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A0209E1-6886-CA7B-6AFD-50E59FA269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5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DE48ECD7-D896-7D8D-0D50-01612767CF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BE5E087-94F8-CF97-C020-9E1ED6D028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121576"/>
              </p:ext>
            </p:extLst>
          </p:nvPr>
        </p:nvGraphicFramePr>
        <p:xfrm>
          <a:off x="3229098" y="3844031"/>
          <a:ext cx="6030312" cy="2511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36785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2A650EC-0E55-F056-EDA6-95586E8999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0165515"/>
              </p:ext>
            </p:extLst>
          </p:nvPr>
        </p:nvGraphicFramePr>
        <p:xfrm>
          <a:off x="1046763" y="1076510"/>
          <a:ext cx="4203700" cy="260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EA3813C-0E6C-414B-A2A2-B14FBD70B0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7421899"/>
              </p:ext>
            </p:extLst>
          </p:nvPr>
        </p:nvGraphicFramePr>
        <p:xfrm>
          <a:off x="7122265" y="1076510"/>
          <a:ext cx="4197350" cy="258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Ellips 4">
            <a:extLst>
              <a:ext uri="{FF2B5EF4-FFF2-40B4-BE49-F238E27FC236}">
                <a16:creationId xmlns:a16="http://schemas.microsoft.com/office/drawing/2014/main" id="{9A296FDB-F746-037B-F2BE-0147A9BCAB85}"/>
              </a:ext>
            </a:extLst>
          </p:cNvPr>
          <p:cNvSpPr/>
          <p:nvPr/>
        </p:nvSpPr>
        <p:spPr>
          <a:xfrm>
            <a:off x="10244560" y="1427347"/>
            <a:ext cx="1075055" cy="1908175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418E1BCC-B8AA-7F4E-EFEF-BD77E91691E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dirty="0"/>
              <a:t>SIP – Kvantitativ data</a:t>
            </a:r>
            <a:br>
              <a:rPr lang="sv-SE" b="1" dirty="0"/>
            </a:br>
            <a:endParaRPr lang="sv-SE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6BC1A20-840B-70C7-3241-BA7D4A348D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7212093"/>
              </p:ext>
            </p:extLst>
          </p:nvPr>
        </p:nvGraphicFramePr>
        <p:xfrm>
          <a:off x="3908425" y="4022725"/>
          <a:ext cx="4375150" cy="2470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Ellips 6">
            <a:extLst>
              <a:ext uri="{FF2B5EF4-FFF2-40B4-BE49-F238E27FC236}">
                <a16:creationId xmlns:a16="http://schemas.microsoft.com/office/drawing/2014/main" id="{AC4FA1C2-27A6-28FA-B705-ED38F76888DF}"/>
              </a:ext>
            </a:extLst>
          </p:cNvPr>
          <p:cNvSpPr/>
          <p:nvPr/>
        </p:nvSpPr>
        <p:spPr>
          <a:xfrm>
            <a:off x="7262372" y="4303712"/>
            <a:ext cx="1075055" cy="1908175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159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65269-F188-6BD4-BA30-1BD515D44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Förebyggande och hälsofrämjande</a:t>
            </a:r>
            <a:br>
              <a:rPr lang="sv-SE" b="1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A50D60-B4F9-2B77-F534-9D9E0C06E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254" y="1486044"/>
            <a:ext cx="11861491" cy="4351338"/>
          </a:xfrm>
        </p:spPr>
        <p:txBody>
          <a:bodyPr/>
          <a:lstStyle/>
          <a:p>
            <a:pPr fontAlgn="t"/>
            <a:r>
              <a:rPr lang="sv-SE" dirty="0"/>
              <a:t>Nätverk mot ofrivillig ensamhet bildat, kopplat till regionalt initiativ.</a:t>
            </a:r>
          </a:p>
          <a:p>
            <a:pPr fontAlgn="t"/>
            <a:r>
              <a:rPr lang="sv-SE" dirty="0"/>
              <a:t>Arbetsgrupp för rehabilitering/habilitering/hjälpmedel </a:t>
            </a:r>
            <a:br>
              <a:rPr lang="sv-SE" dirty="0"/>
            </a:br>
            <a:r>
              <a:rPr lang="sv-SE" dirty="0"/>
              <a:t>fall, förtroende förskrivning, förenklad hjälpmedelsutprovning, ansvarsfördelning och kompetensbehov vid åldrande LSS</a:t>
            </a:r>
          </a:p>
          <a:p>
            <a:pPr marL="0" indent="0" fontAlgn="t">
              <a:buNone/>
            </a:pPr>
            <a:endParaRPr lang="sv-SE" dirty="0"/>
          </a:p>
          <a:p>
            <a:pPr fontAlgn="t"/>
            <a:r>
              <a:rPr lang="sv-SE" b="1" dirty="0"/>
              <a:t>Fallrisk</a:t>
            </a:r>
            <a:r>
              <a:rPr lang="sv-SE" dirty="0"/>
              <a:t>: </a:t>
            </a:r>
            <a:br>
              <a:rPr lang="sv-SE" dirty="0"/>
            </a:br>
            <a:r>
              <a:rPr lang="sv-SE" dirty="0"/>
              <a:t>Av registrerade har 55–69 % risk identifierad i Senior Alert</a:t>
            </a:r>
            <a:br>
              <a:rPr lang="sv-SE" dirty="0"/>
            </a:br>
            <a:r>
              <a:rPr lang="sv-SE" dirty="0"/>
              <a:t>90–97 % åtgärder initierade hos riskindivider</a:t>
            </a:r>
            <a:br>
              <a:rPr lang="sv-SE" dirty="0"/>
            </a:br>
            <a:endParaRPr lang="sv-SE" dirty="0"/>
          </a:p>
          <a:p>
            <a:pPr marL="0" indent="0" fontAlgn="t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16FEF43-EB9D-7629-178D-D93CF4AF2F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5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43E538E9-6B50-4929-5861-F0C0559FEA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431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D513B6-93BF-FBF0-64D6-7B7944642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sv-SE" dirty="0"/>
              <a:t>Riktade hälsoundersökningar LSS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9464AB71-7AF0-5627-1B8E-278549CEE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810491"/>
              </p:ext>
            </p:extLst>
          </p:nvPr>
        </p:nvGraphicFramePr>
        <p:xfrm>
          <a:off x="736846" y="1864315"/>
          <a:ext cx="10884024" cy="37286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42012">
                  <a:extLst>
                    <a:ext uri="{9D8B030D-6E8A-4147-A177-3AD203B41FA5}">
                      <a16:colId xmlns:a16="http://schemas.microsoft.com/office/drawing/2014/main" val="2389488561"/>
                    </a:ext>
                  </a:extLst>
                </a:gridCol>
                <a:gridCol w="5442012">
                  <a:extLst>
                    <a:ext uri="{9D8B030D-6E8A-4147-A177-3AD203B41FA5}">
                      <a16:colId xmlns:a16="http://schemas.microsoft.com/office/drawing/2014/main" val="2556251914"/>
                    </a:ext>
                  </a:extLst>
                </a:gridCol>
              </a:tblGrid>
              <a:tr h="2868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Svedala kommun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Totalt 75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4566427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 marL="342900" lvl="0" indent="-342900" rtl="0">
                        <a:buFont typeface="Public Sans"/>
                        <a:buChar char="-"/>
                      </a:pPr>
                      <a:r>
                        <a:rPr lang="sv-SE" sz="1800">
                          <a:effectLst/>
                        </a:rPr>
                        <a:t>Sveakliniken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32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2097457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 marL="342900" lvl="0" indent="-342900" rtl="0">
                        <a:buFont typeface="Public Sans"/>
                        <a:buChar char="-"/>
                      </a:pPr>
                      <a:r>
                        <a:rPr lang="sv-SE" sz="1800">
                          <a:effectLst/>
                        </a:rPr>
                        <a:t>Svedala Vc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27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3880794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 marL="342900" lvl="0" indent="-342900" rtl="0">
                        <a:buFont typeface="Public Sans"/>
                        <a:buChar char="-"/>
                      </a:pPr>
                      <a:r>
                        <a:rPr lang="sv-SE" sz="1800">
                          <a:effectLst/>
                        </a:rPr>
                        <a:t>Vv Bokskogen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16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07815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Trelleborgs kommun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 b="1" dirty="0">
                          <a:solidFill>
                            <a:schemeClr val="bg1"/>
                          </a:solidFill>
                          <a:effectLst/>
                        </a:rPr>
                        <a:t>Totalt 209</a:t>
                      </a:r>
                      <a:endParaRPr lang="sv-SE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449940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 marL="342900" lvl="0" indent="-342900" rtl="0">
                        <a:buFont typeface="Public Sans"/>
                        <a:buChar char="-"/>
                      </a:pPr>
                      <a:r>
                        <a:rPr lang="sv-SE" sz="1800">
                          <a:effectLst/>
                        </a:rPr>
                        <a:t>Kattens läkargrupp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82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6487730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 marL="342900" lvl="0" indent="-342900" rtl="0">
                        <a:buFont typeface="Public Sans"/>
                        <a:buChar char="-"/>
                      </a:pPr>
                      <a:r>
                        <a:rPr lang="sv-SE" sz="1800">
                          <a:effectLst/>
                        </a:rPr>
                        <a:t>Valens läkargrupp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46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9172150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 marL="342900" lvl="0" indent="-342900" rtl="0">
                        <a:buFont typeface="Public Sans"/>
                        <a:buChar char="-"/>
                      </a:pPr>
                      <a:r>
                        <a:rPr lang="sv-SE" sz="1800">
                          <a:effectLst/>
                        </a:rPr>
                        <a:t>Vc Anderslöv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11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0283120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 marL="342900" lvl="0" indent="-342900" rtl="0">
                        <a:buFont typeface="Public Sans"/>
                        <a:buChar char="-"/>
                      </a:pPr>
                      <a:r>
                        <a:rPr lang="sv-SE" sz="1800">
                          <a:effectLst/>
                        </a:rPr>
                        <a:t>Vc Centrumkliniken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61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3214444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 marL="342900" lvl="0" indent="-342900" rtl="0">
                        <a:buFont typeface="Public Sans"/>
                        <a:buChar char="-"/>
                      </a:pPr>
                      <a:r>
                        <a:rPr lang="sv-SE" sz="1800">
                          <a:effectLst/>
                        </a:rPr>
                        <a:t>Vc Fagerrängen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9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1020711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>
                          <a:effectLst/>
                        </a:rPr>
                        <a:t>Vellinge kommun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 b="1" dirty="0">
                          <a:solidFill>
                            <a:schemeClr val="bg1"/>
                          </a:solidFill>
                          <a:effectLst/>
                        </a:rPr>
                        <a:t>Totalt 10</a:t>
                      </a:r>
                      <a:endParaRPr lang="sv-SE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745771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 marL="342900" lvl="0" indent="-342900" rtl="0">
                        <a:buFont typeface="Public Sans"/>
                        <a:buChar char="-"/>
                      </a:pPr>
                      <a:r>
                        <a:rPr lang="sv-SE" sz="1800">
                          <a:effectLst/>
                        </a:rPr>
                        <a:t>Vc Vellinge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 dirty="0">
                          <a:effectLst/>
                        </a:rPr>
                        <a:t>0 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4887493"/>
                  </a:ext>
                </a:extLst>
              </a:tr>
              <a:tr h="286817">
                <a:tc>
                  <a:txBody>
                    <a:bodyPr/>
                    <a:lstStyle/>
                    <a:p>
                      <a:pPr marL="342900" lvl="0" indent="-342900" rtl="0">
                        <a:buFont typeface="Public Sans"/>
                        <a:buChar char="-"/>
                      </a:pPr>
                      <a:r>
                        <a:rPr lang="sv-SE" sz="1800">
                          <a:effectLst/>
                        </a:rPr>
                        <a:t>Näsets Läkargrupp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800" dirty="0">
                          <a:effectLst/>
                        </a:rPr>
                        <a:t>10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1602948"/>
                  </a:ext>
                </a:extLst>
              </a:tr>
            </a:tbl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6D58BFA9-91E6-5DB1-CD0F-5D123DA5CC7C}"/>
              </a:ext>
            </a:extLst>
          </p:cNvPr>
          <p:cNvSpPr txBox="1"/>
          <p:nvPr/>
        </p:nvSpPr>
        <p:spPr>
          <a:xfrm>
            <a:off x="736846" y="935957"/>
            <a:ext cx="10515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sv-SE" sz="2400" dirty="0"/>
              <a:t>Rutin </a:t>
            </a:r>
            <a:r>
              <a:rPr lang="sv-SE" sz="2400"/>
              <a:t>Riktade hälsoundersökningar </a:t>
            </a:r>
            <a:r>
              <a:rPr lang="sv-SE" sz="2400" dirty="0"/>
              <a:t>inom LSS implementerad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sv-SE" sz="2400" dirty="0"/>
              <a:t>Ökning av antal hälsoundersökningar med </a:t>
            </a:r>
            <a:r>
              <a:rPr lang="sv-SE" sz="2400" b="1" u="sng" dirty="0"/>
              <a:t>57 %</a:t>
            </a:r>
            <a:r>
              <a:rPr lang="sv-SE" sz="2400" b="1" dirty="0"/>
              <a:t> </a:t>
            </a:r>
            <a:r>
              <a:rPr lang="sv-SE" sz="2400" dirty="0"/>
              <a:t>jämfört med 2024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D209494A-80CD-9B09-FBEE-DE5B97000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1030" y="5571619"/>
            <a:ext cx="1125565" cy="1024445"/>
          </a:xfrm>
          <a:prstGeom prst="rect">
            <a:avLst/>
          </a:prstGeom>
        </p:spPr>
      </p:pic>
      <p:pic>
        <p:nvPicPr>
          <p:cNvPr id="9" name="Picture 3" descr="En bild som visar ritning&#10;&#10;Automatiskt genererad beskrivning">
            <a:extLst>
              <a:ext uri="{FF2B5EF4-FFF2-40B4-BE49-F238E27FC236}">
                <a16:creationId xmlns:a16="http://schemas.microsoft.com/office/drawing/2014/main" id="{BA516172-3531-4FCD-BDF3-E45487EA83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5" y="5837382"/>
            <a:ext cx="1868196" cy="51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9334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IMETER_SERIES_ID_KEY" val="alqks5qgfc92o5xweatyzhbsau1r7eyd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637</Words>
  <Application>Microsoft Office PowerPoint</Application>
  <PresentationFormat>Bredbild</PresentationFormat>
  <Paragraphs>127</Paragraphs>
  <Slides>15</Slides>
  <Notes>15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Public Sans</vt:lpstr>
      <vt:lpstr>Office-tema</vt:lpstr>
      <vt:lpstr>Vårdsamverkan 2025 Delregion sydväst</vt:lpstr>
      <vt:lpstr>Samverkan </vt:lpstr>
      <vt:lpstr>Personcentrerat arbetssätt </vt:lpstr>
      <vt:lpstr>Mobilt team närsjukvård: </vt:lpstr>
      <vt:lpstr>PowerPoint-presentation</vt:lpstr>
      <vt:lpstr>Utskrivningsklara dagar </vt:lpstr>
      <vt:lpstr>PowerPoint-presentation</vt:lpstr>
      <vt:lpstr>Förebyggande och hälsofrämjande </vt:lpstr>
      <vt:lpstr>Riktade hälsoundersökningar LSS</vt:lpstr>
      <vt:lpstr>PowerPoint-presentation</vt:lpstr>
      <vt:lpstr>Digitala lösningar</vt:lpstr>
      <vt:lpstr>Kompetenssamverkan </vt:lpstr>
      <vt:lpstr>Psykisk hälsa och suicidprevention </vt:lpstr>
      <vt:lpstr>Slutsatser och sammanfattning </vt:lpstr>
      <vt:lpstr>Tids- och aktivitetsplan 2026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Aktivitetsplan Nära Vård Sydväst</dc:title>
  <dc:creator>Mehmedovic Al-Dujaily Samra</dc:creator>
  <cp:lastModifiedBy>Titti Gohed</cp:lastModifiedBy>
  <cp:revision>59</cp:revision>
  <dcterms:created xsi:type="dcterms:W3CDTF">2023-10-23T09:36:45Z</dcterms:created>
  <dcterms:modified xsi:type="dcterms:W3CDTF">2026-01-26T07:00:23Z</dcterms:modified>
</cp:coreProperties>
</file>