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0"/>
  </p:notesMasterIdLst>
  <p:sldIdLst>
    <p:sldId id="257" r:id="rId5"/>
    <p:sldId id="263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E02BB17-F647-EF7D-1044-DF89632D7113}" name="Svensson Emelie a" initials="SEa" userId="S::194021@skane.se::7cef3420-eae8-4ce1-a430-91a60428a807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vensson Emelie a" initials="SEa" lastIdx="1" clrIdx="0">
    <p:extLst>
      <p:ext uri="{19B8F6BF-5375-455C-9EA6-DF929625EA0E}">
        <p15:presenceInfo xmlns:p15="http://schemas.microsoft.com/office/powerpoint/2012/main" userId="S::194021@skane.se::7cef3420-eae8-4ce1-a430-91a60428a80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546A"/>
    <a:srgbClr val="71AD47"/>
    <a:srgbClr val="5B9CD5"/>
    <a:srgbClr val="FFC000"/>
    <a:srgbClr val="A5A5A5"/>
    <a:srgbClr val="EE7D31"/>
    <a:srgbClr val="FFCA05"/>
    <a:srgbClr val="D1232A"/>
    <a:srgbClr val="D123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11"/>
    <p:restoredTop sz="96327" autoAdjust="0"/>
  </p:normalViewPr>
  <p:slideViewPr>
    <p:cSldViewPr snapToGrid="0">
      <p:cViewPr>
        <p:scale>
          <a:sx n="61" d="100"/>
          <a:sy n="61" d="100"/>
        </p:scale>
        <p:origin x="102" y="10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BAFB6F-61DD-9A4D-A9E9-C81D3A086C86}" type="datetimeFigureOut">
              <a:rPr lang="sv-SE" smtClean="0"/>
              <a:t>2023-03-21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09FEAE-8BE7-384B-8D6A-8910E6B664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059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B8B4B2A-C7AD-AC61-7D7F-C1E0E02331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5EE0823-6D85-5BA7-6ABD-D08800256D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</p:spTree>
    <p:extLst>
      <p:ext uri="{BB962C8B-B14F-4D97-AF65-F5344CB8AC3E}">
        <p14:creationId xmlns:p14="http://schemas.microsoft.com/office/powerpoint/2010/main" val="2499957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005D027-FBD1-A52F-5B35-7DE8F9B5F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0903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0BE10F4-123B-0F0B-55DE-6532DD5FE4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006318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DB801DF-C15C-1E60-8295-B8012A062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0655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C1DA2A6-500A-6A63-D836-80135076A6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62351"/>
            <a:ext cx="5181600" cy="3914611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5093A9F-BA35-5D4A-18BB-0ED0FC6FD5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62351"/>
            <a:ext cx="5181600" cy="3914611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821449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26E10A6-B61C-E373-FB0F-BBA4FDE1C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68338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6D2BF4B-57E1-D4F9-0EAD-881A00ECA7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75301"/>
            <a:ext cx="5157787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392B5AA-F59C-537F-895B-1B070A1F32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006725"/>
            <a:ext cx="5157787" cy="31829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9417695F-6286-CA28-236D-B67C023ACA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075301"/>
            <a:ext cx="5183188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1E174A44-E31A-35C4-500D-B20B939AC6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06725"/>
            <a:ext cx="5183188" cy="31829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3165758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CB04010-32CE-734D-2C57-F38AE1EB7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32684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395646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5964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F7AB32A-54D3-DF51-A80D-2F5FDAF33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933367B-4469-1C41-9E79-D97C0A500A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800"/>
            </a:lvl1pPr>
            <a:lvl2pPr>
              <a:defRPr sz="2000"/>
            </a:lvl2pPr>
            <a:lvl3pPr>
              <a:defRPr sz="18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21EF8DF-6A4B-F97D-C8D0-305793BC34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843760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C7EF425-3B55-0EA0-417A-880D52ECF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18D20963-06DD-04DF-F44D-7029624D95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131508B-89CA-74D7-1D75-E11697A25C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790836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9BA99A-7C38-7545-9D16-2013E1BB8D8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133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dirty="0"/>
              <a:t>PowerPoint-mall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C87A503-72F0-DB49-AEED-62A5CDEAD7A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133184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sv-SE" dirty="0"/>
              <a:t>för Vårdsamverkan Skåne</a:t>
            </a:r>
          </a:p>
        </p:txBody>
      </p:sp>
    </p:spTree>
    <p:extLst>
      <p:ext uri="{BB962C8B-B14F-4D97-AF65-F5344CB8AC3E}">
        <p14:creationId xmlns:p14="http://schemas.microsoft.com/office/powerpoint/2010/main" val="1134166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v&#229;rdsamverkansk&#229;ne.se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Bildobjekt 28">
            <a:extLst>
              <a:ext uri="{FF2B5EF4-FFF2-40B4-BE49-F238E27FC236}">
                <a16:creationId xmlns:a16="http://schemas.microsoft.com/office/drawing/2014/main" id="{0E45736D-C19E-C80B-C744-4FB24CC061CD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0" y="-17296"/>
            <a:ext cx="12192000" cy="99768"/>
          </a:xfrm>
          <a:prstGeom prst="rect">
            <a:avLst/>
          </a:prstGeom>
        </p:spPr>
      </p:pic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BA6E9F7-CD31-72A4-5F18-05BB314D7D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67213"/>
            <a:ext cx="10515600" cy="38972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8" name="Platshållare för rubrik 7">
            <a:extLst>
              <a:ext uri="{FF2B5EF4-FFF2-40B4-BE49-F238E27FC236}">
                <a16:creationId xmlns:a16="http://schemas.microsoft.com/office/drawing/2014/main" id="{399BB62E-5825-98B8-C5B6-3568B0587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66113"/>
            <a:ext cx="10515600" cy="744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05982D3C-AB97-25A8-360E-28EA0FA790A8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203068" y="5942253"/>
            <a:ext cx="804042" cy="744133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E24BE899-6932-CF40-3346-BB53EAFAD43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365739" y="6201401"/>
            <a:ext cx="1638299" cy="471145"/>
          </a:xfrm>
          <a:prstGeom prst="rect">
            <a:avLst/>
          </a:prstGeom>
        </p:spPr>
      </p:pic>
      <p:sp>
        <p:nvSpPr>
          <p:cNvPr id="13" name="textruta 12">
            <a:extLst>
              <a:ext uri="{FF2B5EF4-FFF2-40B4-BE49-F238E27FC236}">
                <a16:creationId xmlns:a16="http://schemas.microsoft.com/office/drawing/2014/main" id="{CE101FD1-E1CA-9214-D1E3-F6D80F77EC48}"/>
              </a:ext>
            </a:extLst>
          </p:cNvPr>
          <p:cNvSpPr txBox="1"/>
          <p:nvPr userDrawn="1"/>
        </p:nvSpPr>
        <p:spPr>
          <a:xfrm>
            <a:off x="1831427" y="6201401"/>
            <a:ext cx="85291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600" dirty="0"/>
              <a:t>Vårdsamverkan Skåne</a:t>
            </a:r>
            <a:br>
              <a:rPr lang="sv-SE" sz="1600" dirty="0"/>
            </a:br>
            <a:r>
              <a:rPr lang="sv-SE" sz="1600" dirty="0" err="1">
                <a:solidFill>
                  <a:srgbClr val="C00000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vårdsamverkanskåne.se</a:t>
            </a:r>
            <a:endParaRPr lang="sv-SE" sz="1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463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3F990D6-D3CF-7F47-87E7-79BD4006B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9408" y="1041400"/>
            <a:ext cx="8133184" cy="2387600"/>
          </a:xfrm>
        </p:spPr>
        <p:txBody>
          <a:bodyPr/>
          <a:lstStyle/>
          <a:p>
            <a:r>
              <a:rPr lang="sv-SE" dirty="0"/>
              <a:t>Rubrik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1CAACBA1-47F2-3A20-44DB-15C948FAE85E}"/>
              </a:ext>
            </a:extLst>
          </p:cNvPr>
          <p:cNvSpPr txBox="1"/>
          <p:nvPr/>
        </p:nvSpPr>
        <p:spPr>
          <a:xfrm>
            <a:off x="2585634" y="3530142"/>
            <a:ext cx="7020732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sv-SE" dirty="0"/>
              <a:t>Underrubrik</a:t>
            </a:r>
            <a:endParaRPr lang="sv-SE" sz="12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78985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CAA5833-0C11-0F24-791A-296381B69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AF67FA7-1B42-E461-395B-DF3DC740B7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18852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F22CDF-DBBA-D7FC-1E70-36C45EB42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4334B04-0FA5-0A68-D878-B86A757DFE7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29DF67F-0DC5-EA41-D2D7-55B78F38AA5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8710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6CE09D-A581-75DC-6509-6045E5A2E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71109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478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̊rdsamverkan Skåne" id="{27FCEDCB-4B31-8B4E-90B2-C65E757E6B94}" vid="{E5236723-5EDA-8948-B142-C33A0AAD25B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0F43F2ED5BA3A42B8EFA5FC81754D0A" ma:contentTypeVersion="2" ma:contentTypeDescription="Skapa ett nytt dokument." ma:contentTypeScope="" ma:versionID="fbb730705c7b425af9fe1c14a8cdf705">
  <xsd:schema xmlns:xsd="http://www.w3.org/2001/XMLSchema" xmlns:xs="http://www.w3.org/2001/XMLSchema" xmlns:p="http://schemas.microsoft.com/office/2006/metadata/properties" xmlns:ns2="2ae1839c-f8fc-4824-8a03-e3014eee0afc" targetNamespace="http://schemas.microsoft.com/office/2006/metadata/properties" ma:root="true" ma:fieldsID="c720a01c0a58e5e099d6d5da3b71af1c" ns2:_="">
    <xsd:import namespace="2ae1839c-f8fc-4824-8a03-e3014eee0af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e1839c-f8fc-4824-8a03-e3014eee0a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F775209-30F9-44F3-8710-BAF48AAA1B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e1839c-f8fc-4824-8a03-e3014eee0af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C2D1B98-473F-47D6-87AE-83996A98F2C0}">
  <ds:schemaRefs>
    <ds:schemaRef ds:uri="http://purl.org/dc/dcmitype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2ae1839c-f8fc-4824-8a03-e3014eee0afc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04EAE7D3-FCAE-41DE-9663-506D4F6ABBF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Vårdsamverkan Skåne</Template>
  <TotalTime>0</TotalTime>
  <Words>2</Words>
  <Application>Microsoft Office PowerPoint</Application>
  <PresentationFormat>Bredbild</PresentationFormat>
  <Paragraphs>2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Office-tema</vt:lpstr>
      <vt:lpstr>Rubrik</vt:lpstr>
      <vt:lpstr>PowerPoint-presentation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Rubrik</dc:title>
  <dc:creator>Persson Jill</dc:creator>
  <cp:lastModifiedBy>Persson Jill</cp:lastModifiedBy>
  <cp:revision>1</cp:revision>
  <dcterms:created xsi:type="dcterms:W3CDTF">2023-03-21T14:17:27Z</dcterms:created>
  <dcterms:modified xsi:type="dcterms:W3CDTF">2023-03-21T14:17:53Z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0x01010090F43F2ED5BA3A42B8EFA5FC81754D0A</vt:lpwstr>
  </property>
</Properties>
</file>