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  <p:sldMasterId id="2147483725" r:id="rId2"/>
    <p:sldMasterId id="2147483738" r:id="rId3"/>
  </p:sldMasterIdLst>
  <p:notesMasterIdLst>
    <p:notesMasterId r:id="rId7"/>
  </p:notesMasterIdLst>
  <p:sldIdLst>
    <p:sldId id="277" r:id="rId4"/>
    <p:sldId id="278" r:id="rId5"/>
    <p:sldId id="279" r:id="rId6"/>
  </p:sldIdLst>
  <p:sldSz cx="12192000" cy="6858000"/>
  <p:notesSz cx="6799263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2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A3F031-41ED-4B77-B155-1BD2497BCAE3}" v="8" dt="2022-03-01T14:21:31.2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57" autoAdjust="0"/>
    <p:restoredTop sz="95847" autoAdjust="0"/>
  </p:normalViewPr>
  <p:slideViewPr>
    <p:cSldViewPr snapToGrid="0" snapToObjects="1">
      <p:cViewPr varScale="1">
        <p:scale>
          <a:sx n="94" d="100"/>
          <a:sy n="94" d="100"/>
        </p:scale>
        <p:origin x="528" y="72"/>
      </p:cViewPr>
      <p:guideLst/>
    </p:cSldViewPr>
  </p:slideViewPr>
  <p:notesTextViewPr>
    <p:cViewPr>
      <p:scale>
        <a:sx n="90" d="100"/>
        <a:sy n="9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09247-D286-7B4E-B4A8-14AABB535E54}" type="datetimeFigureOut">
              <a:rPr lang="sv-SE" smtClean="0"/>
              <a:t>2022-03-01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B4E0D-5B48-AF4D-824B-E170B93077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947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B4E0D-5B48-AF4D-824B-E170B93077B9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8320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9BA99A-7C38-7545-9D16-2013E1BB8D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133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dirty="0"/>
              <a:t>PowerPoint-mall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C87A503-72F0-DB49-AEED-62A5CDEAD7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813318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sv-SE" dirty="0"/>
              <a:t>för Vårdsamverkan Skåne</a:t>
            </a:r>
          </a:p>
        </p:txBody>
      </p:sp>
    </p:spTree>
    <p:extLst>
      <p:ext uri="{BB962C8B-B14F-4D97-AF65-F5344CB8AC3E}">
        <p14:creationId xmlns:p14="http://schemas.microsoft.com/office/powerpoint/2010/main" val="176137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akgrund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E32DC9BA-D60C-40AF-975B-CA6606C88F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33992" y="455919"/>
            <a:ext cx="1852978" cy="576739"/>
          </a:xfrm>
          <a:prstGeom prst="rect">
            <a:avLst/>
          </a:prstGeom>
        </p:spPr>
      </p:pic>
      <p:pic>
        <p:nvPicPr>
          <p:cNvPr id="5" name="Bildobjekt 4" descr="En bild som visar kvinna, person&#10;&#10;Automatiskt genererad beskrivning">
            <a:extLst>
              <a:ext uri="{FF2B5EF4-FFF2-40B4-BE49-F238E27FC236}">
                <a16:creationId xmlns:a16="http://schemas.microsoft.com/office/drawing/2014/main" id="{F67CB889-F6ED-440D-8EEB-BB601347CD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8008AC3-128B-4E0F-82D5-4C74233708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33992" y="455919"/>
            <a:ext cx="1852978" cy="576739"/>
          </a:xfrm>
          <a:prstGeom prst="rect">
            <a:avLst/>
          </a:prstGeom>
        </p:spPr>
      </p:pic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4382A6E-E456-46EC-A9C8-5EEDD35516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65443" y="3888355"/>
            <a:ext cx="5131471" cy="53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SE" dirty="0"/>
              <a:t>LOREM IPSUM DOLOR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2D2269BC-E018-4E43-BBB0-DDF54A9143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65443" y="4426517"/>
            <a:ext cx="5131471" cy="20323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err="1"/>
              <a:t>Apicit</a:t>
            </a:r>
            <a:r>
              <a:rPr lang="en-GB" dirty="0"/>
              <a:t> </a:t>
            </a:r>
            <a:r>
              <a:rPr lang="en-GB" dirty="0" err="1"/>
              <a:t>quasper</a:t>
            </a:r>
            <a:r>
              <a:rPr lang="en-GB" dirty="0"/>
              <a:t> </a:t>
            </a:r>
            <a:r>
              <a:rPr lang="en-GB" dirty="0" err="1"/>
              <a:t>ferspic</a:t>
            </a:r>
            <a:r>
              <a:rPr lang="en-GB" dirty="0"/>
              <a:t> </a:t>
            </a:r>
            <a:r>
              <a:rPr lang="en-GB" dirty="0" err="1"/>
              <a:t>iaspernatet</a:t>
            </a:r>
            <a:r>
              <a:rPr lang="en-GB" dirty="0"/>
              <a:t> </a:t>
            </a:r>
            <a:r>
              <a:rPr lang="en-GB" dirty="0" err="1"/>
              <a:t>latiorem</a:t>
            </a:r>
            <a:r>
              <a:rPr lang="en-GB" dirty="0"/>
              <a:t> quo </a:t>
            </a:r>
            <a:r>
              <a:rPr lang="en-GB" dirty="0" err="1"/>
              <a:t>etum</a:t>
            </a:r>
            <a:r>
              <a:rPr lang="en-GB" dirty="0"/>
              <a:t> que </a:t>
            </a:r>
            <a:r>
              <a:rPr lang="en-GB" dirty="0" err="1"/>
              <a:t>ipsundandem</a:t>
            </a:r>
            <a:r>
              <a:rPr lang="en-GB" dirty="0"/>
              <a:t> </a:t>
            </a:r>
            <a:r>
              <a:rPr lang="en-GB" dirty="0" err="1"/>
              <a:t>duci</a:t>
            </a:r>
            <a:r>
              <a:rPr lang="en-GB" dirty="0"/>
              <a:t> </a:t>
            </a:r>
            <a:r>
              <a:rPr lang="en-GB" dirty="0" err="1"/>
              <a:t>officip</a:t>
            </a:r>
            <a:r>
              <a:rPr lang="en-GB" dirty="0"/>
              <a:t> </a:t>
            </a:r>
            <a:r>
              <a:rPr lang="en-GB" dirty="0" err="1"/>
              <a:t>ideles</a:t>
            </a:r>
            <a:r>
              <a:rPr lang="en-GB" dirty="0"/>
              <a:t> </a:t>
            </a:r>
            <a:r>
              <a:rPr lang="en-GB" dirty="0" err="1"/>
              <a:t>modita</a:t>
            </a:r>
            <a:r>
              <a:rPr lang="en-GB" dirty="0"/>
              <a:t> </a:t>
            </a:r>
            <a:r>
              <a:rPr lang="en-GB" dirty="0" err="1"/>
              <a:t>porem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mos</a:t>
            </a:r>
            <a:r>
              <a:rPr lang="en-GB" dirty="0"/>
              <a:t> </a:t>
            </a:r>
            <a:r>
              <a:rPr lang="en-GB" dirty="0" err="1"/>
              <a:t>nonsequunt</a:t>
            </a:r>
            <a:r>
              <a:rPr lang="en-GB" dirty="0"/>
              <a:t> </a:t>
            </a:r>
            <a:r>
              <a:rPr lang="en-GB" dirty="0" err="1"/>
              <a:t>ullabore</a:t>
            </a:r>
            <a:r>
              <a:rPr lang="en-GB" dirty="0"/>
              <a:t>, </a:t>
            </a:r>
            <a:r>
              <a:rPr lang="en-GB" dirty="0" err="1"/>
              <a:t>quiaerum</a:t>
            </a:r>
            <a:r>
              <a:rPr lang="en-GB" dirty="0"/>
              <a:t> </a:t>
            </a:r>
            <a:r>
              <a:rPr lang="en-GB" dirty="0" err="1"/>
              <a:t>volestis</a:t>
            </a:r>
            <a:r>
              <a:rPr lang="en-GB" dirty="0"/>
              <a:t> del </a:t>
            </a:r>
            <a:r>
              <a:rPr lang="en-GB" dirty="0" err="1"/>
              <a:t>mintotatur</a:t>
            </a:r>
            <a:r>
              <a:rPr lang="en-GB" dirty="0"/>
              <a:t>, </a:t>
            </a:r>
            <a:r>
              <a:rPr lang="en-GB" dirty="0" err="1"/>
              <a:t>cuptibe</a:t>
            </a:r>
            <a:r>
              <a:rPr lang="en-GB" dirty="0"/>
              <a:t> </a:t>
            </a:r>
            <a:r>
              <a:rPr lang="en-GB" dirty="0" err="1"/>
              <a:t>rrovita</a:t>
            </a:r>
            <a:r>
              <a:rPr lang="en-GB" dirty="0"/>
              <a:t> pedis serum nest </a:t>
            </a:r>
            <a:r>
              <a:rPr lang="en-GB" dirty="0" err="1"/>
              <a:t>eaqui</a:t>
            </a:r>
            <a:r>
              <a:rPr lang="en-GB" dirty="0"/>
              <a:t> </a:t>
            </a:r>
            <a:r>
              <a:rPr lang="en-GB" dirty="0" err="1"/>
              <a:t>velis</a:t>
            </a:r>
            <a:r>
              <a:rPr lang="en-GB" dirty="0"/>
              <a:t> </a:t>
            </a:r>
            <a:r>
              <a:rPr lang="en-GB" dirty="0" err="1"/>
              <a:t>magnatq</a:t>
            </a:r>
            <a:r>
              <a:rPr lang="en-GB" dirty="0"/>
              <a:t> </a:t>
            </a:r>
            <a:r>
              <a:rPr lang="en-GB" dirty="0" err="1"/>
              <a:t>uibernati</a:t>
            </a:r>
            <a:r>
              <a:rPr lang="en-GB" dirty="0"/>
              <a:t> </a:t>
            </a:r>
            <a:r>
              <a:rPr lang="en-GB" dirty="0" err="1"/>
              <a:t>illitat</a:t>
            </a:r>
            <a:r>
              <a:rPr lang="en-GB" dirty="0"/>
              <a:t> </a:t>
            </a:r>
            <a:r>
              <a:rPr lang="en-GB" dirty="0" err="1"/>
              <a:t>urehend</a:t>
            </a:r>
            <a:r>
              <a:rPr lang="en-GB" dirty="0"/>
              <a:t> </a:t>
            </a:r>
            <a:r>
              <a:rPr lang="en-GB" dirty="0" err="1"/>
              <a:t>ionsecto</a:t>
            </a:r>
            <a:r>
              <a:rPr lang="en-GB" dirty="0"/>
              <a:t> </a:t>
            </a:r>
            <a:r>
              <a:rPr lang="en-GB" dirty="0" err="1"/>
              <a:t>quuntis</a:t>
            </a:r>
            <a:r>
              <a:rPr lang="en-GB" dirty="0"/>
              <a:t> </a:t>
            </a:r>
            <a:r>
              <a:rPr lang="en-GB" dirty="0" err="1"/>
              <a:t>dolorem</a:t>
            </a:r>
            <a:r>
              <a:rPr lang="en-GB" dirty="0"/>
              <a:t> </a:t>
            </a:r>
            <a:r>
              <a:rPr lang="en-GB" dirty="0" err="1"/>
              <a:t>fugianditae</a:t>
            </a:r>
            <a:r>
              <a:rPr lang="en-GB" dirty="0"/>
              <a:t>. </a:t>
            </a:r>
            <a:r>
              <a:rPr lang="en-GB" dirty="0" err="1"/>
              <a:t>Tem</a:t>
            </a:r>
            <a:r>
              <a:rPr lang="en-GB" dirty="0"/>
              <a:t> </a:t>
            </a:r>
            <a:r>
              <a:rPr lang="en-GB" dirty="0" err="1"/>
              <a:t>ent</a:t>
            </a:r>
            <a:r>
              <a:rPr lang="en-GB" dirty="0"/>
              <a:t>, as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omnisc</a:t>
            </a:r>
            <a:r>
              <a:rPr lang="en-GB" dirty="0"/>
              <a:t> </a:t>
            </a:r>
            <a:r>
              <a:rPr lang="en-GB" dirty="0" err="1"/>
              <a:t>velis</a:t>
            </a:r>
            <a:r>
              <a:rPr lang="en-GB" dirty="0"/>
              <a:t> </a:t>
            </a:r>
            <a:r>
              <a:rPr lang="en-GB" dirty="0" err="1"/>
              <a:t>magnatq</a:t>
            </a:r>
            <a:r>
              <a:rPr lang="en-GB" dirty="0"/>
              <a:t> </a:t>
            </a:r>
            <a:r>
              <a:rPr lang="en-GB" dirty="0" err="1"/>
              <a:t>uibernati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88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akgrund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67CB889-F6ED-440D-8EEB-BB601347C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0143" b="10143"/>
          <a:stretch/>
        </p:blipFill>
        <p:spPr>
          <a:xfrm>
            <a:off x="-4508" y="-5514"/>
            <a:ext cx="12196508" cy="6876000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E32DC9BA-D60C-40AF-975B-CA6606C88F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33992" y="455919"/>
            <a:ext cx="1852978" cy="576739"/>
          </a:xfrm>
          <a:prstGeom prst="rect">
            <a:avLst/>
          </a:prstGeom>
        </p:spPr>
      </p:pic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4382A6E-E456-46EC-A9C8-5EEDD35516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65443" y="3888355"/>
            <a:ext cx="5131471" cy="53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SE" dirty="0"/>
              <a:t>LOREM IPSUM DOLOR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2D2269BC-E018-4E43-BBB0-DDF54A9143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65443" y="4426517"/>
            <a:ext cx="5131471" cy="20323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err="1"/>
              <a:t>Apicit</a:t>
            </a:r>
            <a:r>
              <a:rPr lang="en-GB" dirty="0"/>
              <a:t> </a:t>
            </a:r>
            <a:r>
              <a:rPr lang="en-GB" dirty="0" err="1"/>
              <a:t>quasper</a:t>
            </a:r>
            <a:r>
              <a:rPr lang="en-GB" dirty="0"/>
              <a:t> </a:t>
            </a:r>
            <a:r>
              <a:rPr lang="en-GB" dirty="0" err="1"/>
              <a:t>ferspic</a:t>
            </a:r>
            <a:r>
              <a:rPr lang="en-GB" dirty="0"/>
              <a:t> </a:t>
            </a:r>
            <a:r>
              <a:rPr lang="en-GB" dirty="0" err="1"/>
              <a:t>iaspernatet</a:t>
            </a:r>
            <a:r>
              <a:rPr lang="en-GB" dirty="0"/>
              <a:t> </a:t>
            </a:r>
            <a:r>
              <a:rPr lang="en-GB" dirty="0" err="1"/>
              <a:t>latiorem</a:t>
            </a:r>
            <a:r>
              <a:rPr lang="en-GB" dirty="0"/>
              <a:t> quo </a:t>
            </a:r>
            <a:r>
              <a:rPr lang="en-GB" dirty="0" err="1"/>
              <a:t>etum</a:t>
            </a:r>
            <a:r>
              <a:rPr lang="en-GB" dirty="0"/>
              <a:t> que </a:t>
            </a:r>
            <a:r>
              <a:rPr lang="en-GB" dirty="0" err="1"/>
              <a:t>ipsundandem</a:t>
            </a:r>
            <a:r>
              <a:rPr lang="en-GB" dirty="0"/>
              <a:t> </a:t>
            </a:r>
            <a:r>
              <a:rPr lang="en-GB" dirty="0" err="1"/>
              <a:t>duci</a:t>
            </a:r>
            <a:r>
              <a:rPr lang="en-GB" dirty="0"/>
              <a:t> </a:t>
            </a:r>
            <a:r>
              <a:rPr lang="en-GB" dirty="0" err="1"/>
              <a:t>officip</a:t>
            </a:r>
            <a:r>
              <a:rPr lang="en-GB" dirty="0"/>
              <a:t> </a:t>
            </a:r>
            <a:r>
              <a:rPr lang="en-GB" dirty="0" err="1"/>
              <a:t>ideles</a:t>
            </a:r>
            <a:r>
              <a:rPr lang="en-GB" dirty="0"/>
              <a:t> </a:t>
            </a:r>
            <a:r>
              <a:rPr lang="en-GB" dirty="0" err="1"/>
              <a:t>modita</a:t>
            </a:r>
            <a:r>
              <a:rPr lang="en-GB" dirty="0"/>
              <a:t> </a:t>
            </a:r>
            <a:r>
              <a:rPr lang="en-GB" dirty="0" err="1"/>
              <a:t>porem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mos</a:t>
            </a:r>
            <a:r>
              <a:rPr lang="en-GB" dirty="0"/>
              <a:t> </a:t>
            </a:r>
            <a:r>
              <a:rPr lang="en-GB" dirty="0" err="1"/>
              <a:t>nonsequunt</a:t>
            </a:r>
            <a:r>
              <a:rPr lang="en-GB" dirty="0"/>
              <a:t> </a:t>
            </a:r>
            <a:r>
              <a:rPr lang="en-GB" dirty="0" err="1"/>
              <a:t>ullabore</a:t>
            </a:r>
            <a:r>
              <a:rPr lang="en-GB" dirty="0"/>
              <a:t>, </a:t>
            </a:r>
            <a:r>
              <a:rPr lang="en-GB" dirty="0" err="1"/>
              <a:t>quiaerum</a:t>
            </a:r>
            <a:r>
              <a:rPr lang="en-GB" dirty="0"/>
              <a:t> </a:t>
            </a:r>
            <a:r>
              <a:rPr lang="en-GB" dirty="0" err="1"/>
              <a:t>volestis</a:t>
            </a:r>
            <a:r>
              <a:rPr lang="en-GB" dirty="0"/>
              <a:t> del </a:t>
            </a:r>
            <a:r>
              <a:rPr lang="en-GB" dirty="0" err="1"/>
              <a:t>mintotatur</a:t>
            </a:r>
            <a:r>
              <a:rPr lang="en-GB" dirty="0"/>
              <a:t>, </a:t>
            </a:r>
            <a:r>
              <a:rPr lang="en-GB" dirty="0" err="1"/>
              <a:t>cuptibe</a:t>
            </a:r>
            <a:r>
              <a:rPr lang="en-GB" dirty="0"/>
              <a:t> </a:t>
            </a:r>
            <a:r>
              <a:rPr lang="en-GB" dirty="0" err="1"/>
              <a:t>rrovita</a:t>
            </a:r>
            <a:r>
              <a:rPr lang="en-GB" dirty="0"/>
              <a:t> pedis serum nest </a:t>
            </a:r>
            <a:r>
              <a:rPr lang="en-GB" dirty="0" err="1"/>
              <a:t>eaqui</a:t>
            </a:r>
            <a:r>
              <a:rPr lang="en-GB" dirty="0"/>
              <a:t> </a:t>
            </a:r>
            <a:r>
              <a:rPr lang="en-GB" dirty="0" err="1"/>
              <a:t>velis</a:t>
            </a:r>
            <a:r>
              <a:rPr lang="en-GB" dirty="0"/>
              <a:t> </a:t>
            </a:r>
            <a:r>
              <a:rPr lang="en-GB" dirty="0" err="1"/>
              <a:t>magnatq</a:t>
            </a:r>
            <a:r>
              <a:rPr lang="en-GB" dirty="0"/>
              <a:t> </a:t>
            </a:r>
            <a:r>
              <a:rPr lang="en-GB" dirty="0" err="1"/>
              <a:t>uibernati</a:t>
            </a:r>
            <a:r>
              <a:rPr lang="en-GB" dirty="0"/>
              <a:t> </a:t>
            </a:r>
            <a:r>
              <a:rPr lang="en-GB" dirty="0" err="1"/>
              <a:t>illitat</a:t>
            </a:r>
            <a:r>
              <a:rPr lang="en-GB" dirty="0"/>
              <a:t> </a:t>
            </a:r>
            <a:r>
              <a:rPr lang="en-GB" dirty="0" err="1"/>
              <a:t>urehend</a:t>
            </a:r>
            <a:r>
              <a:rPr lang="en-GB" dirty="0"/>
              <a:t> </a:t>
            </a:r>
            <a:r>
              <a:rPr lang="en-GB" dirty="0" err="1"/>
              <a:t>ionsecto</a:t>
            </a:r>
            <a:r>
              <a:rPr lang="en-GB" dirty="0"/>
              <a:t> </a:t>
            </a:r>
            <a:r>
              <a:rPr lang="en-GB" dirty="0" err="1"/>
              <a:t>quuntis</a:t>
            </a:r>
            <a:r>
              <a:rPr lang="en-GB" dirty="0"/>
              <a:t> </a:t>
            </a:r>
            <a:r>
              <a:rPr lang="en-GB" dirty="0" err="1"/>
              <a:t>dolorem</a:t>
            </a:r>
            <a:r>
              <a:rPr lang="en-GB" dirty="0"/>
              <a:t> </a:t>
            </a:r>
            <a:r>
              <a:rPr lang="en-GB" dirty="0" err="1"/>
              <a:t>fugianditae</a:t>
            </a:r>
            <a:r>
              <a:rPr lang="en-GB" dirty="0"/>
              <a:t>. </a:t>
            </a:r>
            <a:r>
              <a:rPr lang="en-GB" dirty="0" err="1"/>
              <a:t>Tem</a:t>
            </a:r>
            <a:r>
              <a:rPr lang="en-GB" dirty="0"/>
              <a:t> </a:t>
            </a:r>
            <a:r>
              <a:rPr lang="en-GB" dirty="0" err="1"/>
              <a:t>ent</a:t>
            </a:r>
            <a:r>
              <a:rPr lang="en-GB" dirty="0"/>
              <a:t>, as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omnisc</a:t>
            </a:r>
            <a:r>
              <a:rPr lang="en-GB" dirty="0"/>
              <a:t> </a:t>
            </a:r>
            <a:r>
              <a:rPr lang="en-GB" dirty="0" err="1"/>
              <a:t>velis</a:t>
            </a:r>
            <a:r>
              <a:rPr lang="en-GB" dirty="0"/>
              <a:t> </a:t>
            </a:r>
            <a:r>
              <a:rPr lang="en-GB" dirty="0" err="1"/>
              <a:t>magnatq</a:t>
            </a:r>
            <a:r>
              <a:rPr lang="en-GB" dirty="0"/>
              <a:t> </a:t>
            </a:r>
            <a:r>
              <a:rPr lang="en-GB" dirty="0" err="1"/>
              <a:t>uibernati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898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akgrunds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67CB889-F6ED-440D-8EEB-BB601347C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0143" b="10143"/>
          <a:stretch/>
        </p:blipFill>
        <p:spPr>
          <a:xfrm>
            <a:off x="-4508" y="-5514"/>
            <a:ext cx="12192000" cy="6876000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E32DC9BA-D60C-40AF-975B-CA6606C88F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33992" y="455919"/>
            <a:ext cx="1852978" cy="576739"/>
          </a:xfrm>
          <a:prstGeom prst="rect">
            <a:avLst/>
          </a:prstGeom>
        </p:spPr>
      </p:pic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4382A6E-E456-46EC-A9C8-5EEDD35516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65443" y="3888355"/>
            <a:ext cx="5131471" cy="53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SE" dirty="0"/>
              <a:t>LOREM IPSUM DOLOR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2D2269BC-E018-4E43-BBB0-DDF54A9143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65443" y="4426517"/>
            <a:ext cx="5131471" cy="20323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err="1"/>
              <a:t>Apicit</a:t>
            </a:r>
            <a:r>
              <a:rPr lang="en-GB" dirty="0"/>
              <a:t> </a:t>
            </a:r>
            <a:r>
              <a:rPr lang="en-GB" dirty="0" err="1"/>
              <a:t>quasper</a:t>
            </a:r>
            <a:r>
              <a:rPr lang="en-GB" dirty="0"/>
              <a:t> </a:t>
            </a:r>
            <a:r>
              <a:rPr lang="en-GB" dirty="0" err="1"/>
              <a:t>ferspic</a:t>
            </a:r>
            <a:r>
              <a:rPr lang="en-GB" dirty="0"/>
              <a:t> </a:t>
            </a:r>
            <a:r>
              <a:rPr lang="en-GB" dirty="0" err="1"/>
              <a:t>iaspernatet</a:t>
            </a:r>
            <a:r>
              <a:rPr lang="en-GB" dirty="0"/>
              <a:t> </a:t>
            </a:r>
            <a:r>
              <a:rPr lang="en-GB" dirty="0" err="1"/>
              <a:t>latiorem</a:t>
            </a:r>
            <a:r>
              <a:rPr lang="en-GB" dirty="0"/>
              <a:t> quo </a:t>
            </a:r>
            <a:r>
              <a:rPr lang="en-GB" dirty="0" err="1"/>
              <a:t>etum</a:t>
            </a:r>
            <a:r>
              <a:rPr lang="en-GB" dirty="0"/>
              <a:t> que </a:t>
            </a:r>
            <a:r>
              <a:rPr lang="en-GB" dirty="0" err="1"/>
              <a:t>ipsundandem</a:t>
            </a:r>
            <a:r>
              <a:rPr lang="en-GB" dirty="0"/>
              <a:t> </a:t>
            </a:r>
            <a:r>
              <a:rPr lang="en-GB" dirty="0" err="1"/>
              <a:t>duci</a:t>
            </a:r>
            <a:r>
              <a:rPr lang="en-GB" dirty="0"/>
              <a:t> </a:t>
            </a:r>
            <a:r>
              <a:rPr lang="en-GB" dirty="0" err="1"/>
              <a:t>officip</a:t>
            </a:r>
            <a:r>
              <a:rPr lang="en-GB" dirty="0"/>
              <a:t> </a:t>
            </a:r>
            <a:r>
              <a:rPr lang="en-GB" dirty="0" err="1"/>
              <a:t>ideles</a:t>
            </a:r>
            <a:r>
              <a:rPr lang="en-GB" dirty="0"/>
              <a:t> </a:t>
            </a:r>
            <a:r>
              <a:rPr lang="en-GB" dirty="0" err="1"/>
              <a:t>modita</a:t>
            </a:r>
            <a:r>
              <a:rPr lang="en-GB" dirty="0"/>
              <a:t> </a:t>
            </a:r>
            <a:r>
              <a:rPr lang="en-GB" dirty="0" err="1"/>
              <a:t>porem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mos</a:t>
            </a:r>
            <a:r>
              <a:rPr lang="en-GB" dirty="0"/>
              <a:t> </a:t>
            </a:r>
            <a:r>
              <a:rPr lang="en-GB" dirty="0" err="1"/>
              <a:t>nonsequunt</a:t>
            </a:r>
            <a:r>
              <a:rPr lang="en-GB" dirty="0"/>
              <a:t> </a:t>
            </a:r>
            <a:r>
              <a:rPr lang="en-GB" dirty="0" err="1"/>
              <a:t>ullabore</a:t>
            </a:r>
            <a:r>
              <a:rPr lang="en-GB" dirty="0"/>
              <a:t>, </a:t>
            </a:r>
            <a:r>
              <a:rPr lang="en-GB" dirty="0" err="1"/>
              <a:t>quiaerum</a:t>
            </a:r>
            <a:r>
              <a:rPr lang="en-GB" dirty="0"/>
              <a:t> </a:t>
            </a:r>
            <a:r>
              <a:rPr lang="en-GB" dirty="0" err="1"/>
              <a:t>volestis</a:t>
            </a:r>
            <a:r>
              <a:rPr lang="en-GB" dirty="0"/>
              <a:t> del </a:t>
            </a:r>
            <a:r>
              <a:rPr lang="en-GB" dirty="0" err="1"/>
              <a:t>mintotatur</a:t>
            </a:r>
            <a:r>
              <a:rPr lang="en-GB" dirty="0"/>
              <a:t>, </a:t>
            </a:r>
            <a:r>
              <a:rPr lang="en-GB" dirty="0" err="1"/>
              <a:t>cuptibe</a:t>
            </a:r>
            <a:r>
              <a:rPr lang="en-GB" dirty="0"/>
              <a:t> </a:t>
            </a:r>
            <a:r>
              <a:rPr lang="en-GB" dirty="0" err="1"/>
              <a:t>rrovita</a:t>
            </a:r>
            <a:r>
              <a:rPr lang="en-GB" dirty="0"/>
              <a:t> pedis serum nest </a:t>
            </a:r>
            <a:r>
              <a:rPr lang="en-GB" dirty="0" err="1"/>
              <a:t>eaqui</a:t>
            </a:r>
            <a:r>
              <a:rPr lang="en-GB" dirty="0"/>
              <a:t> </a:t>
            </a:r>
            <a:r>
              <a:rPr lang="en-GB" dirty="0" err="1"/>
              <a:t>velis</a:t>
            </a:r>
            <a:r>
              <a:rPr lang="en-GB" dirty="0"/>
              <a:t> </a:t>
            </a:r>
            <a:r>
              <a:rPr lang="en-GB" dirty="0" err="1"/>
              <a:t>magnatq</a:t>
            </a:r>
            <a:r>
              <a:rPr lang="en-GB" dirty="0"/>
              <a:t> </a:t>
            </a:r>
            <a:r>
              <a:rPr lang="en-GB" dirty="0" err="1"/>
              <a:t>uibernati</a:t>
            </a:r>
            <a:r>
              <a:rPr lang="en-GB" dirty="0"/>
              <a:t> </a:t>
            </a:r>
            <a:r>
              <a:rPr lang="en-GB" dirty="0" err="1"/>
              <a:t>illitat</a:t>
            </a:r>
            <a:r>
              <a:rPr lang="en-GB" dirty="0"/>
              <a:t> </a:t>
            </a:r>
            <a:r>
              <a:rPr lang="en-GB" dirty="0" err="1"/>
              <a:t>urehend</a:t>
            </a:r>
            <a:r>
              <a:rPr lang="en-GB" dirty="0"/>
              <a:t> </a:t>
            </a:r>
            <a:r>
              <a:rPr lang="en-GB" dirty="0" err="1"/>
              <a:t>ionsecto</a:t>
            </a:r>
            <a:r>
              <a:rPr lang="en-GB" dirty="0"/>
              <a:t> </a:t>
            </a:r>
            <a:r>
              <a:rPr lang="en-GB" dirty="0" err="1"/>
              <a:t>quuntis</a:t>
            </a:r>
            <a:r>
              <a:rPr lang="en-GB" dirty="0"/>
              <a:t> </a:t>
            </a:r>
            <a:r>
              <a:rPr lang="en-GB" dirty="0" err="1"/>
              <a:t>dolorem</a:t>
            </a:r>
            <a:r>
              <a:rPr lang="en-GB" dirty="0"/>
              <a:t> </a:t>
            </a:r>
            <a:r>
              <a:rPr lang="en-GB" dirty="0" err="1"/>
              <a:t>fugianditae</a:t>
            </a:r>
            <a:r>
              <a:rPr lang="en-GB" dirty="0"/>
              <a:t>. </a:t>
            </a:r>
            <a:r>
              <a:rPr lang="en-GB" dirty="0" err="1"/>
              <a:t>Tem</a:t>
            </a:r>
            <a:r>
              <a:rPr lang="en-GB" dirty="0"/>
              <a:t> </a:t>
            </a:r>
            <a:r>
              <a:rPr lang="en-GB" dirty="0" err="1"/>
              <a:t>ent</a:t>
            </a:r>
            <a:r>
              <a:rPr lang="en-GB" dirty="0"/>
              <a:t>, as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omnisc</a:t>
            </a:r>
            <a:r>
              <a:rPr lang="en-GB" dirty="0"/>
              <a:t> </a:t>
            </a:r>
            <a:r>
              <a:rPr lang="en-GB" dirty="0" err="1"/>
              <a:t>velis</a:t>
            </a:r>
            <a:r>
              <a:rPr lang="en-GB" dirty="0"/>
              <a:t> </a:t>
            </a:r>
            <a:r>
              <a:rPr lang="en-GB" dirty="0" err="1"/>
              <a:t>magnatq</a:t>
            </a:r>
            <a:r>
              <a:rPr lang="en-GB" dirty="0"/>
              <a:t> </a:t>
            </a:r>
            <a:r>
              <a:rPr lang="en-GB" dirty="0" err="1"/>
              <a:t>uibernati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477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(orang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D7C0355F-21AF-400D-8B68-1D78B0BA54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5688" y="2889250"/>
            <a:ext cx="6083300" cy="615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SE" dirty="0"/>
              <a:t>LOREM IPSUM DOLOR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DB79DDF9-98E7-47D3-B187-61819887291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55688" y="3505200"/>
            <a:ext cx="6083300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err="1"/>
              <a:t>Apicit</a:t>
            </a:r>
            <a:r>
              <a:rPr lang="en-GB" dirty="0"/>
              <a:t> </a:t>
            </a:r>
            <a:r>
              <a:rPr lang="en-GB" dirty="0" err="1"/>
              <a:t>quasper</a:t>
            </a:r>
            <a:r>
              <a:rPr lang="en-GB" dirty="0"/>
              <a:t> </a:t>
            </a:r>
            <a:r>
              <a:rPr lang="en-GB" dirty="0" err="1"/>
              <a:t>ferspic</a:t>
            </a:r>
            <a:r>
              <a:rPr lang="en-GB" dirty="0"/>
              <a:t> </a:t>
            </a:r>
            <a:r>
              <a:rPr lang="en-GB" dirty="0" err="1"/>
              <a:t>iaspernatet</a:t>
            </a:r>
            <a:r>
              <a:rPr lang="en-GB" dirty="0"/>
              <a:t> </a:t>
            </a:r>
            <a:r>
              <a:rPr lang="en-GB" dirty="0" err="1"/>
              <a:t>latiorem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630776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(orang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57543D10-8DE1-46CA-8EA3-8EC9186CC8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60005" y="2349500"/>
            <a:ext cx="7471990" cy="21050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”Skånes Kommuner är en tydlig markering att vi</a:t>
            </a:r>
            <a:r>
              <a:rPr lang="en-SE" dirty="0"/>
              <a:t> </a:t>
            </a:r>
            <a:r>
              <a:rPr lang="sv-SE" dirty="0"/>
              <a:t>tillsammans samlar Skåne som helhet. Det ger oss en</a:t>
            </a:r>
            <a:r>
              <a:rPr lang="en-SE" dirty="0"/>
              <a:t> </a:t>
            </a:r>
            <a:r>
              <a:rPr lang="sv-SE" dirty="0"/>
              <a:t>större legitimitet och trovärdighet. Vi blir dessutom en</a:t>
            </a:r>
            <a:r>
              <a:rPr lang="en-SE" dirty="0"/>
              <a:t> </a:t>
            </a:r>
            <a:r>
              <a:rPr lang="sv-SE" dirty="0"/>
              <a:t>tydligare avsändare när vi arbetar med påverkansarbete för att stärka Skånes perspektiv nationellt”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704151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(rött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D2E9CB73-A324-421F-8DE8-F8409ED8D8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5688" y="2889250"/>
            <a:ext cx="6083300" cy="615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SE" dirty="0"/>
              <a:t>LOREM IPSUM DOLOR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3CCEEA93-D934-41A1-8C4A-01792111B9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55688" y="3505200"/>
            <a:ext cx="6083300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err="1"/>
              <a:t>Apicit</a:t>
            </a:r>
            <a:r>
              <a:rPr lang="en-GB" dirty="0"/>
              <a:t> </a:t>
            </a:r>
            <a:r>
              <a:rPr lang="en-GB" dirty="0" err="1"/>
              <a:t>quasper</a:t>
            </a:r>
            <a:r>
              <a:rPr lang="en-GB" dirty="0"/>
              <a:t> </a:t>
            </a:r>
            <a:r>
              <a:rPr lang="en-GB" dirty="0" err="1"/>
              <a:t>ferspic</a:t>
            </a:r>
            <a:r>
              <a:rPr lang="en-GB" dirty="0"/>
              <a:t> </a:t>
            </a:r>
            <a:r>
              <a:rPr lang="en-GB" dirty="0" err="1"/>
              <a:t>iaspernatet</a:t>
            </a:r>
            <a:r>
              <a:rPr lang="en-GB" dirty="0"/>
              <a:t> </a:t>
            </a:r>
            <a:r>
              <a:rPr lang="en-GB" dirty="0" err="1"/>
              <a:t>latiorem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82648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(rött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BBC463BA-27B1-4A93-AFF2-B77A2E9D1F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60005" y="2349500"/>
            <a:ext cx="7471990" cy="21050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”Skånes Kommuner är en tydlig markering att vi</a:t>
            </a:r>
            <a:r>
              <a:rPr lang="en-SE" dirty="0"/>
              <a:t> </a:t>
            </a:r>
            <a:r>
              <a:rPr lang="sv-SE" dirty="0"/>
              <a:t>tillsammans samlar Skåne som helhet. Det ger oss en</a:t>
            </a:r>
            <a:r>
              <a:rPr lang="en-SE" dirty="0"/>
              <a:t> </a:t>
            </a:r>
            <a:r>
              <a:rPr lang="sv-SE" dirty="0"/>
              <a:t>större legitimitet och trovärdighet. Vi blir dessutom en</a:t>
            </a:r>
            <a:r>
              <a:rPr lang="en-SE" dirty="0"/>
              <a:t> </a:t>
            </a:r>
            <a:r>
              <a:rPr lang="sv-SE" dirty="0"/>
              <a:t>tydligare avsändare när vi arbetar med påverkansarbete för att stärka Skånes perspektiv nationellt”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590043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(svar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76DB5762-6ACA-418E-9C8F-CDD67A21F74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5688" y="2889250"/>
            <a:ext cx="6083300" cy="615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SE" dirty="0"/>
              <a:t>LOREM IPSUM DOLOR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E972FE6A-0AEA-4937-9E37-029B522C6D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55688" y="3505200"/>
            <a:ext cx="6083300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err="1"/>
              <a:t>Apicit</a:t>
            </a:r>
            <a:r>
              <a:rPr lang="en-GB" dirty="0"/>
              <a:t> </a:t>
            </a:r>
            <a:r>
              <a:rPr lang="en-GB" dirty="0" err="1"/>
              <a:t>quasper</a:t>
            </a:r>
            <a:r>
              <a:rPr lang="en-GB" dirty="0"/>
              <a:t> </a:t>
            </a:r>
            <a:r>
              <a:rPr lang="en-GB" dirty="0" err="1"/>
              <a:t>ferspic</a:t>
            </a:r>
            <a:r>
              <a:rPr lang="en-GB" dirty="0"/>
              <a:t> </a:t>
            </a:r>
            <a:r>
              <a:rPr lang="en-GB" dirty="0" err="1"/>
              <a:t>iaspernatet</a:t>
            </a:r>
            <a:r>
              <a:rPr lang="en-GB" dirty="0"/>
              <a:t> </a:t>
            </a:r>
            <a:r>
              <a:rPr lang="en-GB" dirty="0" err="1"/>
              <a:t>latiorem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468156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(svar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AE516E2F-497C-4C07-82B7-357F3D3EEF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60005" y="2349500"/>
            <a:ext cx="7471990" cy="21050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”Skånes Kommuner är en tydlig markering att vi</a:t>
            </a:r>
            <a:r>
              <a:rPr lang="en-SE" dirty="0"/>
              <a:t> </a:t>
            </a:r>
            <a:r>
              <a:rPr lang="sv-SE" dirty="0"/>
              <a:t>tillsammans samlar Skåne som helhet. Det ger oss en</a:t>
            </a:r>
            <a:r>
              <a:rPr lang="en-SE" dirty="0"/>
              <a:t> </a:t>
            </a:r>
            <a:r>
              <a:rPr lang="sv-SE" dirty="0"/>
              <a:t>större legitimitet och trovärdighet. Vi blir dessutom en</a:t>
            </a:r>
            <a:r>
              <a:rPr lang="en-SE" dirty="0"/>
              <a:t> </a:t>
            </a:r>
            <a:r>
              <a:rPr lang="sv-SE" dirty="0"/>
              <a:t>tydligare avsändare när vi arbetar med påverkansarbete för att stärka Skånes perspektiv nationellt”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401694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(toning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CC93005B-3086-49B4-A926-43DCC0071F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5688" y="2889250"/>
            <a:ext cx="6083300" cy="615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SE" dirty="0"/>
              <a:t>LOREM IPSUM DOLOR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DCA55830-AC9E-4FBA-B13D-C0FB4B0737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55688" y="3505200"/>
            <a:ext cx="6083300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err="1"/>
              <a:t>Apicit</a:t>
            </a:r>
            <a:r>
              <a:rPr lang="en-GB" dirty="0"/>
              <a:t> </a:t>
            </a:r>
            <a:r>
              <a:rPr lang="en-GB" dirty="0" err="1"/>
              <a:t>quasper</a:t>
            </a:r>
            <a:r>
              <a:rPr lang="en-GB" dirty="0"/>
              <a:t> </a:t>
            </a:r>
            <a:r>
              <a:rPr lang="en-GB" dirty="0" err="1"/>
              <a:t>ferspic</a:t>
            </a:r>
            <a:r>
              <a:rPr lang="en-GB" dirty="0"/>
              <a:t> </a:t>
            </a:r>
            <a:r>
              <a:rPr lang="en-GB" dirty="0" err="1"/>
              <a:t>iaspernatet</a:t>
            </a:r>
            <a:r>
              <a:rPr lang="en-GB" dirty="0"/>
              <a:t> </a:t>
            </a:r>
            <a:r>
              <a:rPr lang="en-GB" dirty="0" err="1"/>
              <a:t>latiorem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06540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A6BA53-F0FA-C343-B7BF-F8D6F3C62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939" y="579878"/>
            <a:ext cx="7744571" cy="851357"/>
          </a:xfrm>
        </p:spPr>
        <p:txBody>
          <a:bodyPr/>
          <a:lstStyle/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459627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(toning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BF1A0B30-FCAE-45ED-A38A-802437D080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60005" y="2349500"/>
            <a:ext cx="7471990" cy="21050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”Skånes Kommuner är en tydlig markering att vi</a:t>
            </a:r>
            <a:r>
              <a:rPr lang="en-SE" dirty="0"/>
              <a:t> </a:t>
            </a:r>
            <a:r>
              <a:rPr lang="sv-SE" dirty="0"/>
              <a:t>tillsammans samlar Skåne som helhet. Det ger oss en</a:t>
            </a:r>
            <a:r>
              <a:rPr lang="en-SE" dirty="0"/>
              <a:t> </a:t>
            </a:r>
            <a:r>
              <a:rPr lang="sv-SE" dirty="0"/>
              <a:t>större legitimitet och trovärdighet. Vi blir dessutom en</a:t>
            </a:r>
            <a:r>
              <a:rPr lang="en-SE" dirty="0"/>
              <a:t> </a:t>
            </a:r>
            <a:r>
              <a:rPr lang="sv-SE" dirty="0"/>
              <a:t>tydligare avsändare när vi arbetar med påverkansarbete för att stärka Skånes perspektiv nationellt”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840154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700808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404592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039687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01222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501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eller platta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-32452" y="0"/>
            <a:ext cx="573596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6362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eller platta v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6456040" y="0"/>
            <a:ext cx="573596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4" name="Bildobjekt 5">
            <a:extLst>
              <a:ext uri="{FF2B5EF4-FFF2-40B4-BE49-F238E27FC236}">
                <a16:creationId xmlns:a16="http://schemas.microsoft.com/office/drawing/2014/main" id="{ACBDEC4D-638F-4BC4-BFCE-C3779A42C8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25400" y="-26988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0186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31437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272608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36560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629548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ra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C4F8DD-9BE7-364D-8031-E375120D6B2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2938" y="1693626"/>
            <a:ext cx="7744571" cy="4301657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Punktlista centrerad</a:t>
            </a:r>
          </a:p>
          <a:p>
            <a:pPr lvl="0"/>
            <a:endParaRPr lang="sv-SE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57B242AF-659E-D446-8357-FCE5D6CFD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939" y="579878"/>
            <a:ext cx="7744571" cy="851357"/>
          </a:xfrm>
        </p:spPr>
        <p:txBody>
          <a:bodyPr/>
          <a:lstStyle/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4637234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9456" y="4800600"/>
            <a:ext cx="850546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199456" y="476672"/>
            <a:ext cx="9793088" cy="4258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99456" y="5367338"/>
            <a:ext cx="8505461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462916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19">
            <a:extLst>
              <a:ext uri="{FF2B5EF4-FFF2-40B4-BE49-F238E27FC236}">
                <a16:creationId xmlns:a16="http://schemas.microsoft.com/office/drawing/2014/main" id="{8A6151B1-F11A-42C1-960F-C83B2E2973C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24146" y="-36589"/>
            <a:ext cx="5328057" cy="656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91733081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nsterställ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C4F8DD-9BE7-364D-8031-E375120D6B2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2938" y="1693626"/>
            <a:ext cx="7744571" cy="4301657"/>
          </a:xfrm>
        </p:spPr>
        <p:txBody>
          <a:bodyPr/>
          <a:lstStyle>
            <a:lvl1pPr marL="457200" indent="-457200" algn="l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Punktlista centrerad</a:t>
            </a:r>
          </a:p>
          <a:p>
            <a:pPr lvl="0"/>
            <a:endParaRPr lang="sv-SE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57B242AF-659E-D446-8357-FCE5D6CFD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939" y="579878"/>
            <a:ext cx="7744571" cy="851357"/>
          </a:xfrm>
        </p:spPr>
        <p:txBody>
          <a:bodyPr/>
          <a:lstStyle/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3008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976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stap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A6BA53-F0FA-C343-B7BF-F8D6F3C62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939" y="579878"/>
            <a:ext cx="7744571" cy="851357"/>
          </a:xfrm>
        </p:spPr>
        <p:txBody>
          <a:bodyPr/>
          <a:lstStyle/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BE5350-2968-7543-8689-F583FC8C34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2939" y="1924215"/>
            <a:ext cx="3697356" cy="41652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CE3C97C-C4FA-5048-8E31-5F81DCEE4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0153" y="1924215"/>
            <a:ext cx="3697357" cy="41652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486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9E06AE2-EB3C-8145-8A56-0E076994567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040959" y="254442"/>
            <a:ext cx="6128759" cy="61711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bild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55E6962-B958-7949-BC6B-821DBA17500F}"/>
              </a:ext>
            </a:extLst>
          </p:cNvPr>
          <p:cNvSpPr txBox="1"/>
          <p:nvPr userDrawn="1"/>
        </p:nvSpPr>
        <p:spPr>
          <a:xfrm>
            <a:off x="389614" y="1947824"/>
            <a:ext cx="7315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0" dirty="0">
                <a:solidFill>
                  <a:srgbClr val="D022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392B00F-37D3-7F40-BE8D-E5190228F78D}"/>
              </a:ext>
            </a:extLst>
          </p:cNvPr>
          <p:cNvSpPr txBox="1"/>
          <p:nvPr userDrawn="1"/>
        </p:nvSpPr>
        <p:spPr>
          <a:xfrm>
            <a:off x="755374" y="3148152"/>
            <a:ext cx="2767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Skriv citat/text här</a:t>
            </a:r>
          </a:p>
        </p:txBody>
      </p:sp>
    </p:spTree>
    <p:extLst>
      <p:ext uri="{BB962C8B-B14F-4D97-AF65-F5344CB8AC3E}">
        <p14:creationId xmlns:p14="http://schemas.microsoft.com/office/powerpoint/2010/main" val="866220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2">
            <a:extLst>
              <a:ext uri="{FF2B5EF4-FFF2-40B4-BE49-F238E27FC236}">
                <a16:creationId xmlns:a16="http://schemas.microsoft.com/office/drawing/2014/main" id="{1674E0BC-5AFB-3542-8A5F-D6106970C5A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51554" y="262393"/>
            <a:ext cx="9849969" cy="5908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bild</a:t>
            </a:r>
          </a:p>
        </p:txBody>
      </p:sp>
    </p:spTree>
    <p:extLst>
      <p:ext uri="{BB962C8B-B14F-4D97-AF65-F5344CB8AC3E}">
        <p14:creationId xmlns:p14="http://schemas.microsoft.com/office/powerpoint/2010/main" val="288057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9D78090A-F528-9343-8A24-89A28E0B1C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688" y="2899376"/>
            <a:ext cx="7857307" cy="136842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4400" b="1" i="0">
                <a:solidFill>
                  <a:schemeClr val="bg1"/>
                </a:solidFill>
                <a:latin typeface="+mj-lt"/>
                <a:cs typeface="Arial Black" panose="020B0604020202020204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POWERPOINT-MALL</a:t>
            </a:r>
            <a:br>
              <a:rPr lang="en-GB" dirty="0"/>
            </a:br>
            <a:r>
              <a:rPr lang="en-SE" dirty="0"/>
              <a:t>KLICKA FÖR ATT REDIGERA</a:t>
            </a:r>
            <a:endParaRPr lang="en-GB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ED59BBC8-78DF-9643-BD80-82521C66E2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5688" y="2349500"/>
            <a:ext cx="6577012" cy="4016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</a:t>
            </a:r>
            <a:endParaRPr lang="en-SE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C0A3995-E9A0-4749-8E4D-55855FD080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4272523"/>
            <a:ext cx="6577012" cy="4016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Skåns</a:t>
            </a:r>
            <a:r>
              <a:rPr lang="en-GB" dirty="0"/>
              <a:t> </a:t>
            </a:r>
            <a:r>
              <a:rPr lang="en-GB" dirty="0" err="1"/>
              <a:t>Kommuner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8575532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FBACF02-BF0D-004C-B330-FE19CA60E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823" y="1812330"/>
            <a:ext cx="61430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Powerpoint-mall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55BB3C1-75ED-BC4D-93F2-BB880B42A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3315693"/>
            <a:ext cx="8552290" cy="2861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för Vårdsamverkan Skåne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C8CAF73-5A59-6C4D-BBA9-7D48E3925668}"/>
              </a:ext>
            </a:extLst>
          </p:cNvPr>
          <p:cNvSpPr/>
          <p:nvPr userDrawn="1"/>
        </p:nvSpPr>
        <p:spPr>
          <a:xfrm>
            <a:off x="10328988" y="-93306"/>
            <a:ext cx="1863012" cy="701662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>
            <a:outerShdw blurRad="50800" dir="5400000" sx="107000" sy="107000" algn="ctr" rotWithShape="0">
              <a:srgbClr val="000000">
                <a:alpha val="1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FC79C2E-6CB2-2C49-B5AE-AF6207F995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810233" y="5789325"/>
            <a:ext cx="900521" cy="833686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DA6413D2-7EFC-FA4A-8BEE-FD4AACCF60BE}"/>
              </a:ext>
            </a:extLst>
          </p:cNvPr>
          <p:cNvSpPr txBox="1">
            <a:spLocks/>
          </p:cNvSpPr>
          <p:nvPr userDrawn="1"/>
        </p:nvSpPr>
        <p:spPr>
          <a:xfrm>
            <a:off x="178242" y="6354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1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Symbol" pitchFamily="2" charset="2"/>
              </a:rPr>
              <a:t></a:t>
            </a:r>
            <a:r>
              <a:rPr lang="sv-SE" sz="105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sv-SE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Vårdsamverkan Skåne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24E9748-A45B-054E-8910-397762ECC6E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527125" y="291716"/>
            <a:ext cx="1466736" cy="421806"/>
          </a:xfrm>
          <a:prstGeom prst="rect">
            <a:avLst/>
          </a:prstGeom>
        </p:spPr>
      </p:pic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C51C3738-7CCD-554C-8634-E799D47866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F106B-5170-2346-99EF-ED295E0C490D}" type="datetimeFigureOut">
              <a:rPr lang="sv-SE" smtClean="0"/>
              <a:t>2022-03-01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083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0" r:id="rId2"/>
    <p:sldLayoutId id="2147483710" r:id="rId3"/>
    <p:sldLayoutId id="2147483721" r:id="rId4"/>
    <p:sldLayoutId id="2147483715" r:id="rId5"/>
    <p:sldLayoutId id="2147483723" r:id="rId6"/>
    <p:sldLayoutId id="2147483722" r:id="rId7"/>
    <p:sldLayoutId id="2147483724" r:id="rId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750CC939-56BF-417C-BCD6-77582DD6F4F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9933992" y="455919"/>
            <a:ext cx="1852978" cy="57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65">
          <p15:clr>
            <a:srgbClr val="F26B43"/>
          </p15:clr>
        </p15:guide>
        <p15:guide id="2" pos="3840">
          <p15:clr>
            <a:srgbClr val="F26B43"/>
          </p15:clr>
        </p15:guide>
        <p15:guide id="3" pos="4520">
          <p15:clr>
            <a:srgbClr val="F26B43"/>
          </p15:clr>
        </p15:guide>
        <p15:guide id="4" pos="4861">
          <p15:clr>
            <a:srgbClr val="F26B43"/>
          </p15:clr>
        </p15:guide>
        <p15:guide id="5" pos="7378">
          <p15:clr>
            <a:srgbClr val="F26B43"/>
          </p15:clr>
        </p15:guide>
        <p15:guide id="6" orient="horz" pos="368">
          <p15:clr>
            <a:srgbClr val="F26B43"/>
          </p15:clr>
        </p15:guide>
        <p15:guide id="7" orient="horz" pos="1139">
          <p15:clr>
            <a:srgbClr val="F26B43"/>
          </p15:clr>
        </p15:guide>
        <p15:guide id="8" orient="horz" pos="1480">
          <p15:clr>
            <a:srgbClr val="F26B43"/>
          </p15:clr>
        </p15:guide>
        <p15:guide id="9" orient="horz" pos="1820">
          <p15:clr>
            <a:srgbClr val="F26B43"/>
          </p15:clr>
        </p15:guide>
        <p15:guide id="10" orient="horz" pos="2682">
          <p15:clr>
            <a:srgbClr val="F26B43"/>
          </p15:clr>
        </p15:guide>
        <p15:guide id="11" orient="horz" pos="397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11">
            <a:extLst>
              <a:ext uri="{FF2B5EF4-FFF2-40B4-BE49-F238E27FC236}">
                <a16:creationId xmlns:a16="http://schemas.microsoft.com/office/drawing/2014/main" id="{667560BB-C8C3-4371-A5E4-941E61430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7600" y="6553200"/>
            <a:ext cx="6096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9FD1A5A4-4934-4F16-AC14-4F441D0C8C45}" type="slidenum">
              <a:rPr lang="sv-SE" altLang="sv-SE" sz="600" smtClean="0"/>
              <a:pPr algn="r">
                <a:spcBef>
                  <a:spcPct val="50000"/>
                </a:spcBef>
                <a:defRPr/>
              </a:pPr>
              <a:t>‹#›</a:t>
            </a:fld>
            <a:endParaRPr lang="sv-SE" altLang="sv-SE" sz="600"/>
          </a:p>
        </p:txBody>
      </p:sp>
      <p:pic>
        <p:nvPicPr>
          <p:cNvPr id="2051" name="Bildobjekt 5">
            <a:extLst>
              <a:ext uri="{FF2B5EF4-FFF2-40B4-BE49-F238E27FC236}">
                <a16:creationId xmlns:a16="http://schemas.microsoft.com/office/drawing/2014/main" id="{18A0E660-64A9-44F3-AFB4-DE825BA1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0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84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CC50DE-7163-4743-ADAE-53EAA643A7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Covid19 – nuläge i vaccinationer</a:t>
            </a:r>
            <a:br>
              <a:rPr lang="sv-SE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sz="8000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8EB596C-8F16-45C0-9F6A-228ABD53FB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CS 1 mars 2022</a:t>
            </a:r>
          </a:p>
        </p:txBody>
      </p:sp>
    </p:spTree>
    <p:extLst>
      <p:ext uri="{BB962C8B-B14F-4D97-AF65-F5344CB8AC3E}">
        <p14:creationId xmlns:p14="http://schemas.microsoft.com/office/powerpoint/2010/main" val="2985553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2C0A99-1A48-4A83-AD81-5DEF712C4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Vaccinationsläget just nu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E31BB0E-6840-4DF4-9C12-25727C600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028" y="1984503"/>
            <a:ext cx="4167774" cy="173424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C9AA1539-A191-496C-88A6-639E92A7E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741" y="1898668"/>
            <a:ext cx="4167774" cy="377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40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DB30DC-6800-4DAF-A2F3-E10260ABD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Pågående vaccinationsarbete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3E5B9455-0928-4FB3-B8D8-A3FB3E0E6AF4}"/>
              </a:ext>
            </a:extLst>
          </p:cNvPr>
          <p:cNvSpPr txBox="1"/>
          <p:nvPr/>
        </p:nvSpPr>
        <p:spPr>
          <a:xfrm>
            <a:off x="938451" y="1571709"/>
            <a:ext cx="9402171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Upphandlade utförare på 11 orter</a:t>
            </a:r>
          </a:p>
          <a:p>
            <a:r>
              <a:rPr lang="sv-SE" sz="1600" dirty="0"/>
              <a:t>- För alla</a:t>
            </a:r>
          </a:p>
          <a:p>
            <a:endParaRPr lang="sv-SE" sz="1600" dirty="0"/>
          </a:p>
          <a:p>
            <a:r>
              <a:rPr lang="sv-SE" sz="1600" dirty="0"/>
              <a:t>Alla vårdcentraler</a:t>
            </a:r>
          </a:p>
          <a:p>
            <a:pPr marL="285750" indent="-285750">
              <a:buFontTx/>
              <a:buChar char="-"/>
            </a:pPr>
            <a:r>
              <a:rPr lang="sv-SE" sz="1600" dirty="0"/>
              <a:t>För geografisk täckning</a:t>
            </a:r>
          </a:p>
          <a:p>
            <a:pPr marL="285750" indent="-285750">
              <a:buFontTx/>
              <a:buChar char="-"/>
            </a:pPr>
            <a:r>
              <a:rPr lang="sv-SE" sz="1600" dirty="0"/>
              <a:t>Dos 4 för äldre med ökad risk;</a:t>
            </a:r>
          </a:p>
          <a:p>
            <a:pPr marL="285750" indent="-285750">
              <a:buFontTx/>
              <a:buChar char="-"/>
            </a:pPr>
            <a:r>
              <a:rPr lang="sv-SE" sz="1600" dirty="0">
                <a:effectLst/>
                <a:ea typeface="Calibri" panose="020F0502020204030204" pitchFamily="34" charset="0"/>
              </a:rPr>
              <a:t>personer i särskilt boende för äldre (SÄBO), personer med hemsjukvård av sjuksköterska, personer i ordinärt boende som är beviljad återkommande insatser enligt Socialtjänstlagen för hjälp med personlig omvårdnad samt alla som är 80 år och äldre</a:t>
            </a:r>
            <a:endParaRPr lang="sv-SE" sz="1600" dirty="0"/>
          </a:p>
          <a:p>
            <a:pPr marL="285750" indent="-285750">
              <a:buFontTx/>
              <a:buChar char="-"/>
            </a:pPr>
            <a:endParaRPr lang="sv-SE" sz="1600" dirty="0"/>
          </a:p>
          <a:p>
            <a:r>
              <a:rPr lang="sv-SE" sz="1600" dirty="0"/>
              <a:t>Sjukhusen</a:t>
            </a:r>
          </a:p>
          <a:p>
            <a:pPr marL="285750" indent="-285750">
              <a:buFontTx/>
              <a:buChar char="-"/>
            </a:pPr>
            <a:r>
              <a:rPr lang="sv-SE" sz="1600" dirty="0"/>
              <a:t>Särskilda riskgrupper</a:t>
            </a:r>
          </a:p>
          <a:p>
            <a:endParaRPr lang="sv-SE" sz="1600" dirty="0"/>
          </a:p>
          <a:p>
            <a:r>
              <a:rPr lang="sv-SE" sz="1600" dirty="0"/>
              <a:t>Riktade mobila aktiviteter</a:t>
            </a:r>
          </a:p>
          <a:p>
            <a:pPr marL="285750" indent="-285750">
              <a:buFontTx/>
              <a:buChar char="-"/>
            </a:pPr>
            <a:r>
              <a:rPr lang="sv-SE" sz="1600" dirty="0"/>
              <a:t>Nära samarbete med Länsstyrelse, Skånes Kommuner och skånska kommuner</a:t>
            </a:r>
          </a:p>
          <a:p>
            <a:pPr marL="285750" indent="-285750">
              <a:buFontTx/>
              <a:buChar char="-"/>
            </a:pPr>
            <a:r>
              <a:rPr lang="sv-SE" sz="1600" dirty="0"/>
              <a:t>Grupper eller områden med låg täckning</a:t>
            </a:r>
          </a:p>
          <a:p>
            <a:pPr marL="285750" indent="-285750">
              <a:buFontTx/>
              <a:buChar char="-"/>
            </a:pPr>
            <a:r>
              <a:rPr lang="sv-SE" sz="1600" dirty="0"/>
              <a:t>Ca 2500 doser senaste månader</a:t>
            </a:r>
          </a:p>
          <a:p>
            <a:pPr marL="285750" indent="-285750">
              <a:buFontTx/>
              <a:buChar char="-"/>
            </a:pPr>
            <a:endParaRPr lang="sv-SE" sz="1600" dirty="0"/>
          </a:p>
          <a:p>
            <a:r>
              <a:rPr lang="sv-SE" sz="1600" dirty="0"/>
              <a:t>Vecka 11, Hela Skåne mot pandemin</a:t>
            </a:r>
          </a:p>
          <a:p>
            <a:pPr marL="285750" indent="-285750">
              <a:buFontTx/>
              <a:buChar char="-"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367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undmall-Vårdsamverkan-Skåne" id="{6ED3B9F9-1526-B145-AC06-BE00ED23A1DB}" vid="{B000B2F8-A2AB-AC49-B51B-9E1936376AF4}"/>
    </a:ext>
  </a:extLst>
</a:theme>
</file>

<file path=ppt/theme/theme2.xml><?xml version="1.0" encoding="utf-8"?>
<a:theme xmlns:a="http://schemas.openxmlformats.org/drawingml/2006/main" name="Mallar med neg logo">
  <a:themeElements>
    <a:clrScheme name="KSK färgtema">
      <a:dk1>
        <a:srgbClr val="000000"/>
      </a:dk1>
      <a:lt1>
        <a:srgbClr val="FFFFFF"/>
      </a:lt1>
      <a:dk2>
        <a:srgbClr val="585958"/>
      </a:dk2>
      <a:lt2>
        <a:srgbClr val="898A89"/>
      </a:lt2>
      <a:accent1>
        <a:srgbClr val="D1232A"/>
      </a:accent1>
      <a:accent2>
        <a:srgbClr val="F05922"/>
      </a:accent2>
      <a:accent3>
        <a:srgbClr val="F6921E"/>
      </a:accent3>
      <a:accent4>
        <a:srgbClr val="FFCA05"/>
      </a:accent4>
      <a:accent5>
        <a:srgbClr val="FFFFFF"/>
      </a:accent5>
      <a:accent6>
        <a:srgbClr val="FFFFFF"/>
      </a:accent6>
      <a:hlink>
        <a:srgbClr val="E78556"/>
      </a:hlink>
      <a:folHlink>
        <a:srgbClr val="ECA883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81420F5-95C7-F747-8BC0-23E7EF672C05}" vid="{B19E9960-BF4D-0444-86E5-FA1C4FB9A0C6}"/>
    </a:ext>
  </a:extLst>
</a:theme>
</file>

<file path=ppt/theme/theme3.xml><?xml version="1.0" encoding="utf-8"?>
<a:theme xmlns:a="http://schemas.openxmlformats.org/drawingml/2006/main" name="Region Skåne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E96A8"/>
      </a:accent1>
      <a:accent2>
        <a:srgbClr val="61B9BD"/>
      </a:accent2>
      <a:accent3>
        <a:srgbClr val="3D9378"/>
      </a:accent3>
      <a:accent4>
        <a:srgbClr val="C4B79F"/>
      </a:accent4>
      <a:accent5>
        <a:srgbClr val="FFFFFF"/>
      </a:accent5>
      <a:accent6>
        <a:srgbClr val="FFFFFF"/>
      </a:accent6>
      <a:hlink>
        <a:srgbClr val="00B0F0"/>
      </a:hlink>
      <a:folHlink>
        <a:srgbClr val="D1FF47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spcAft>
            <a:spcPts val="1200"/>
          </a:spcAft>
          <a:defRPr sz="2800" dirty="0"/>
        </a:defPPr>
      </a:lstStyle>
    </a:tx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S powerpointmall [Skrivskyddad]" id="{49269D5D-F322-48AB-B990-A11929D3CDF6}" vid="{E97A5E3D-E218-4E5A-BC46-FC22B21005B3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0</TotalTime>
  <Words>110</Words>
  <Application>Microsoft Office PowerPoint</Application>
  <PresentationFormat>Bredbild</PresentationFormat>
  <Paragraphs>23</Paragraphs>
  <Slides>3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3</vt:i4>
      </vt:variant>
    </vt:vector>
  </HeadingPairs>
  <TitlesOfParts>
    <vt:vector size="10" baseType="lpstr">
      <vt:lpstr>Arial</vt:lpstr>
      <vt:lpstr>Calibri</vt:lpstr>
      <vt:lpstr>Open Sans</vt:lpstr>
      <vt:lpstr>Open Sans ExtraBold</vt:lpstr>
      <vt:lpstr>Office-tema</vt:lpstr>
      <vt:lpstr>Mallar med neg logo</vt:lpstr>
      <vt:lpstr>Region Skåne</vt:lpstr>
      <vt:lpstr>Covid19 – nuläge i vaccinationer </vt:lpstr>
      <vt:lpstr>Vaccinationsläget just nu</vt:lpstr>
      <vt:lpstr>Pågående vaccinationsarbete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Hanna Nordehammar</dc:creator>
  <cp:lastModifiedBy>Lars Almroth</cp:lastModifiedBy>
  <cp:revision>62</cp:revision>
  <cp:lastPrinted>2021-09-23T15:17:17Z</cp:lastPrinted>
  <dcterms:created xsi:type="dcterms:W3CDTF">2021-06-10T11:35:36Z</dcterms:created>
  <dcterms:modified xsi:type="dcterms:W3CDTF">2022-03-01T14:59:50Z</dcterms:modified>
</cp:coreProperties>
</file>