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736" r:id="rId2"/>
    <p:sldMasterId id="2147483746" r:id="rId3"/>
    <p:sldMasterId id="2147483758" r:id="rId4"/>
    <p:sldMasterId id="2147483772" r:id="rId5"/>
  </p:sldMasterIdLst>
  <p:notesMasterIdLst>
    <p:notesMasterId r:id="rId10"/>
  </p:notesMasterIdLst>
  <p:sldIdLst>
    <p:sldId id="330" r:id="rId6"/>
    <p:sldId id="332" r:id="rId7"/>
    <p:sldId id="335" r:id="rId8"/>
    <p:sldId id="331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elie Sundén" initials="ES" lastIdx="1" clrIdx="0">
    <p:extLst>
      <p:ext uri="{19B8F6BF-5375-455C-9EA6-DF929625EA0E}">
        <p15:presenceInfo xmlns:p15="http://schemas.microsoft.com/office/powerpoint/2012/main" userId="S::emelie.sunden@skaneskommuner.se::42e5371a-6066-4f5f-ab17-127fe5ce85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365" autoAdjust="0"/>
    <p:restoredTop sz="94694"/>
  </p:normalViewPr>
  <p:slideViewPr>
    <p:cSldViewPr snapToGrid="0" snapToObjects="1">
      <p:cViewPr varScale="1">
        <p:scale>
          <a:sx n="54" d="100"/>
          <a:sy n="54" d="100"/>
        </p:scale>
        <p:origin x="60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09247-D286-7B4E-B4A8-14AABB535E54}" type="datetimeFigureOut">
              <a:rPr lang="sv-SE" smtClean="0"/>
              <a:t>2022-01-31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B4E0D-5B48-AF4D-824B-E170B93077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94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9BA99A-7C38-7545-9D16-2013E1BB8D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133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PowerPoint-mall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C87A503-72F0-DB49-AEED-62A5CDEAD7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813318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/>
              <a:t>för Vårdsamverkan Skåne</a:t>
            </a:r>
          </a:p>
        </p:txBody>
      </p:sp>
    </p:spTree>
    <p:extLst>
      <p:ext uri="{BB962C8B-B14F-4D97-AF65-F5344CB8AC3E}">
        <p14:creationId xmlns:p14="http://schemas.microsoft.com/office/powerpoint/2010/main" val="17613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>
                <a:solidFill>
                  <a:prstClr val="black"/>
                </a:solidFill>
              </a:rPr>
              <a:pPr/>
              <a:t>2022-01-31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>
                <a:solidFill>
                  <a:prstClr val="black"/>
                </a:solidFill>
              </a:rPr>
              <a:pPr/>
              <a:t>2022-01-31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10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>
                <a:solidFill>
                  <a:prstClr val="black"/>
                </a:solidFill>
              </a:rPr>
              <a:pPr/>
              <a:t>2022-01-31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93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>
                <a:solidFill>
                  <a:prstClr val="black"/>
                </a:solidFill>
              </a:rPr>
              <a:pPr/>
              <a:t>2022-01-31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31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>
                <a:solidFill>
                  <a:prstClr val="black"/>
                </a:solidFill>
              </a:rPr>
              <a:pPr/>
              <a:t>2022-01-31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51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>
                <a:solidFill>
                  <a:prstClr val="black"/>
                </a:solidFill>
              </a:rPr>
              <a:pPr/>
              <a:t>2022-01-31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19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>
                <a:solidFill>
                  <a:prstClr val="black"/>
                </a:solidFill>
              </a:rPr>
              <a:pPr/>
              <a:t>2022-01-31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86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>
                <a:solidFill>
                  <a:prstClr val="black"/>
                </a:solidFill>
              </a:rPr>
              <a:pPr/>
              <a:t>2022-01-31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07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>
                <a:solidFill>
                  <a:prstClr val="black"/>
                </a:solidFill>
              </a:rPr>
              <a:pPr/>
              <a:t>2022-01-31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700808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40459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316665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A6BA53-F0FA-C343-B7BF-F8D6F3C62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939" y="579878"/>
            <a:ext cx="7744571" cy="851357"/>
          </a:xfrm>
        </p:spPr>
        <p:txBody>
          <a:bodyPr/>
          <a:lstStyle/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45962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07892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155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ller platta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-32452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2615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eller platta v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6456040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ACBDEC4D-638F-4BC4-BFCE-C3779A42C8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25400" y="-26988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6682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95126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76621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0432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43241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9456" y="4800600"/>
            <a:ext cx="850546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199456" y="476672"/>
            <a:ext cx="9793088" cy="4258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99456" y="5367338"/>
            <a:ext cx="85054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09917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9">
            <a:extLst>
              <a:ext uri="{FF2B5EF4-FFF2-40B4-BE49-F238E27FC236}">
                <a16:creationId xmlns:a16="http://schemas.microsoft.com/office/drawing/2014/main" id="{8A6151B1-F11A-42C1-960F-C83B2E2973C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24146" y="-36589"/>
            <a:ext cx="5328057" cy="656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14050805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ra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C4F8DD-9BE7-364D-8031-E375120D6B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2938" y="1693626"/>
            <a:ext cx="7744571" cy="4301657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Punktlista centrerad</a:t>
            </a:r>
          </a:p>
          <a:p>
            <a:pPr lvl="0"/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57B242AF-659E-D446-8357-FCE5D6CFD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939" y="579878"/>
            <a:ext cx="7744571" cy="851357"/>
          </a:xfrm>
        </p:spPr>
        <p:txBody>
          <a:bodyPr/>
          <a:lstStyle/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463723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700808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40459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7318974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6478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5806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ller platta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-32452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1563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eller platta v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6456040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ACBDEC4D-638F-4BC4-BFCE-C3779A42C8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25400" y="-26988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8573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3953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019703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97932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960017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9456" y="4800600"/>
            <a:ext cx="850546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199456" y="476672"/>
            <a:ext cx="9793088" cy="4258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99456" y="5367338"/>
            <a:ext cx="85054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08142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nsterställ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C4F8DD-9BE7-364D-8031-E375120D6B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2938" y="1693626"/>
            <a:ext cx="7744571" cy="4301657"/>
          </a:xfrm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Punktlista centrerad</a:t>
            </a:r>
          </a:p>
          <a:p>
            <a:pPr lvl="0"/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57B242AF-659E-D446-8357-FCE5D6CFD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939" y="579878"/>
            <a:ext cx="7744571" cy="851357"/>
          </a:xfrm>
        </p:spPr>
        <p:txBody>
          <a:bodyPr/>
          <a:lstStyle/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300889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9">
            <a:extLst>
              <a:ext uri="{FF2B5EF4-FFF2-40B4-BE49-F238E27FC236}">
                <a16:creationId xmlns:a16="http://schemas.microsoft.com/office/drawing/2014/main" id="{8A6151B1-F11A-42C1-960F-C83B2E2973C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24146" y="-36589"/>
            <a:ext cx="5328057" cy="656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270155582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24605" cy="1123896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671634"/>
            <a:ext cx="10324605" cy="423436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07B1511E-5254-8841-BA25-0CE58E264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407801"/>
            <a:ext cx="852577" cy="251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accent1"/>
                </a:solidFill>
              </a:defRPr>
            </a:lvl1pPr>
          </a:lstStyle>
          <a:p>
            <a:fld id="{C9783536-F4C3-49AC-A423-821B2FBE9ADC}" type="datetime1">
              <a:rPr lang="sv-SE" smtClean="0"/>
              <a:pPr/>
              <a:t>2022-01-31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84DBF51-F984-5E47-9BC5-7BE10EE7B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5731" y="6407801"/>
            <a:ext cx="2465719" cy="251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E8BA29CA-CBCC-C245-B024-3372C2287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5726" y="6407801"/>
            <a:ext cx="507521" cy="251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accent1"/>
                </a:solidFill>
              </a:defRPr>
            </a:lvl1pPr>
          </a:lstStyle>
          <a:p>
            <a:fld id="{84379C7E-06C3-45BC-942F-DDA103CE39D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88DB0111-A708-F249-AE41-5BD3DDF499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1451" y="6415068"/>
            <a:ext cx="7725235" cy="251664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000" spc="0"/>
            </a:lvl1pPr>
          </a:lstStyle>
          <a:p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889620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700808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40459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6456012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59236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5590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ller platta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-32452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116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eller platta v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6456040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solidFill>
                <a:srgbClr val="000000"/>
              </a:solidFill>
            </a:endParaRPr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ACBDEC4D-638F-4BC4-BFCE-C3779A42C8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25400" y="-26988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5746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725297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026097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299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9769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6997023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9456" y="4800600"/>
            <a:ext cx="850546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199456" y="476672"/>
            <a:ext cx="9793088" cy="4258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99456" y="5367338"/>
            <a:ext cx="85054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9925896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9">
            <a:extLst>
              <a:ext uri="{FF2B5EF4-FFF2-40B4-BE49-F238E27FC236}">
                <a16:creationId xmlns:a16="http://schemas.microsoft.com/office/drawing/2014/main" id="{8A6151B1-F11A-42C1-960F-C83B2E2973C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24146" y="-36589"/>
            <a:ext cx="5328057" cy="656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463990638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24605" cy="1123896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671634"/>
            <a:ext cx="10324605" cy="423436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07B1511E-5254-8841-BA25-0CE58E264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407801"/>
            <a:ext cx="852577" cy="251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accent1"/>
                </a:solidFill>
              </a:defRPr>
            </a:lvl1pPr>
          </a:lstStyle>
          <a:p>
            <a:fld id="{C9783536-F4C3-49AC-A423-821B2FBE9ADC}" type="datetime1">
              <a:rPr lang="sv-SE" smtClean="0">
                <a:solidFill>
                  <a:srgbClr val="5E96A8"/>
                </a:solidFill>
              </a:rPr>
              <a:pPr/>
              <a:t>2022-01-31</a:t>
            </a:fld>
            <a:endParaRPr lang="sv-SE">
              <a:solidFill>
                <a:srgbClr val="5E96A8"/>
              </a:solidFill>
            </a:endParaRPr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84DBF51-F984-5E47-9BC5-7BE10EE7B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5731" y="6407801"/>
            <a:ext cx="2465719" cy="251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accent1"/>
                </a:solidFill>
              </a:defRPr>
            </a:lvl1pPr>
          </a:lstStyle>
          <a:p>
            <a:endParaRPr lang="sv-SE" dirty="0">
              <a:solidFill>
                <a:srgbClr val="5E96A8"/>
              </a:solidFill>
            </a:endParaRPr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E8BA29CA-CBCC-C245-B024-3372C2287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5726" y="6407801"/>
            <a:ext cx="507521" cy="251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accent1"/>
                </a:solidFill>
              </a:defRPr>
            </a:lvl1pPr>
          </a:lstStyle>
          <a:p>
            <a:fld id="{84379C7E-06C3-45BC-942F-DDA103CE39D8}" type="slidenum">
              <a:rPr lang="sv-SE" smtClean="0">
                <a:solidFill>
                  <a:srgbClr val="5E96A8"/>
                </a:solidFill>
              </a:rPr>
              <a:pPr/>
              <a:t>‹#›</a:t>
            </a:fld>
            <a:endParaRPr lang="sv-SE" dirty="0">
              <a:solidFill>
                <a:srgbClr val="5E96A8"/>
              </a:solidFill>
            </a:endParaRP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88DB0111-A708-F249-AE41-5BD3DDF499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1451" y="6415068"/>
            <a:ext cx="7725235" cy="251664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000" spc="0"/>
            </a:lvl1pPr>
          </a:lstStyle>
          <a:p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62963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stap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A6BA53-F0FA-C343-B7BF-F8D6F3C62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939" y="579878"/>
            <a:ext cx="7744571" cy="851357"/>
          </a:xfrm>
        </p:spPr>
        <p:txBody>
          <a:bodyPr/>
          <a:lstStyle/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BE5350-2968-7543-8689-F583FC8C3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2939" y="1924215"/>
            <a:ext cx="3697356" cy="416528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CE3C97C-C4FA-5048-8E31-5F81DCEE4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0153" y="1924215"/>
            <a:ext cx="3697357" cy="41652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486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9E06AE2-EB3C-8145-8A56-0E076994567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040959" y="254442"/>
            <a:ext cx="6128759" cy="61711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55E6962-B958-7949-BC6B-821DBA17500F}"/>
              </a:ext>
            </a:extLst>
          </p:cNvPr>
          <p:cNvSpPr txBox="1"/>
          <p:nvPr userDrawn="1"/>
        </p:nvSpPr>
        <p:spPr>
          <a:xfrm>
            <a:off x="389614" y="1947824"/>
            <a:ext cx="7315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0" dirty="0">
                <a:solidFill>
                  <a:srgbClr val="D022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392B00F-37D3-7F40-BE8D-E5190228F78D}"/>
              </a:ext>
            </a:extLst>
          </p:cNvPr>
          <p:cNvSpPr txBox="1"/>
          <p:nvPr userDrawn="1"/>
        </p:nvSpPr>
        <p:spPr>
          <a:xfrm>
            <a:off x="755374" y="3148152"/>
            <a:ext cx="276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Skriv citat/text här</a:t>
            </a:r>
          </a:p>
        </p:txBody>
      </p:sp>
    </p:spTree>
    <p:extLst>
      <p:ext uri="{BB962C8B-B14F-4D97-AF65-F5344CB8AC3E}">
        <p14:creationId xmlns:p14="http://schemas.microsoft.com/office/powerpoint/2010/main" val="86622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2">
            <a:extLst>
              <a:ext uri="{FF2B5EF4-FFF2-40B4-BE49-F238E27FC236}">
                <a16:creationId xmlns:a16="http://schemas.microsoft.com/office/drawing/2014/main" id="{1674E0BC-5AFB-3542-8A5F-D6106970C5A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51554" y="262393"/>
            <a:ext cx="9849969" cy="5908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bild</a:t>
            </a:r>
          </a:p>
        </p:txBody>
      </p:sp>
    </p:spTree>
    <p:extLst>
      <p:ext uri="{BB962C8B-B14F-4D97-AF65-F5344CB8AC3E}">
        <p14:creationId xmlns:p14="http://schemas.microsoft.com/office/powerpoint/2010/main" val="288057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8F7D6B-76AA-481F-970F-69694E19A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EF84C9-7F31-4AA1-AE56-1B64D4794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6B23D47-ED2F-4DE8-85D8-B9A958AEF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61C3-D11A-4531-AF3C-B8BF50A2CCFC}" type="datetimeFigureOut">
              <a:rPr lang="sv-SE" smtClean="0"/>
              <a:t>2022-01-31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3F36D9-0F65-4004-93C3-E1E89BAE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6C5498B-EA6A-4F58-A54E-0F5D6B70C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A634-B95F-43F7-92D1-B2B365EC93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628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FBACF02-BF0D-004C-B330-FE19CA60E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823" y="1812330"/>
            <a:ext cx="61430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Powerpoint-mall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55BB3C1-75ED-BC4D-93F2-BB880B42A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315693"/>
            <a:ext cx="8552290" cy="2861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för Vårdsamverkan Skåne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C8CAF73-5A59-6C4D-BBA9-7D48E3925668}"/>
              </a:ext>
            </a:extLst>
          </p:cNvPr>
          <p:cNvSpPr/>
          <p:nvPr userDrawn="1"/>
        </p:nvSpPr>
        <p:spPr>
          <a:xfrm>
            <a:off x="10328988" y="-93306"/>
            <a:ext cx="1863012" cy="701662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50800" dir="5400000" sx="107000" sy="107000" algn="ctr" rotWithShape="0">
              <a:srgbClr val="000000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FC79C2E-6CB2-2C49-B5AE-AF6207F9952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10233" y="5789325"/>
            <a:ext cx="900521" cy="833686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DA6413D2-7EFC-FA4A-8BEE-FD4AACCF60BE}"/>
              </a:ext>
            </a:extLst>
          </p:cNvPr>
          <p:cNvSpPr txBox="1">
            <a:spLocks/>
          </p:cNvSpPr>
          <p:nvPr userDrawn="1"/>
        </p:nvSpPr>
        <p:spPr>
          <a:xfrm>
            <a:off x="178242" y="6354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Symbol" pitchFamily="2" charset="2"/>
              </a:rPr>
              <a:t></a:t>
            </a:r>
            <a:r>
              <a:rPr lang="sv-SE" sz="105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sv-SE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Vårdsamverkan Skåne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24E9748-A45B-054E-8910-397762ECC6E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527125" y="291716"/>
            <a:ext cx="1466736" cy="421806"/>
          </a:xfrm>
          <a:prstGeom prst="rect">
            <a:avLst/>
          </a:prstGeom>
        </p:spPr>
      </p:pic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C51C3738-7CCD-554C-8634-E799D4786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F106B-5170-2346-99EF-ED295E0C490D}" type="datetimeFigureOut">
              <a:rPr lang="sv-SE" smtClean="0"/>
              <a:t>2022-01-31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083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0" r:id="rId2"/>
    <p:sldLayoutId id="2147483710" r:id="rId3"/>
    <p:sldLayoutId id="2147483721" r:id="rId4"/>
    <p:sldLayoutId id="2147483715" r:id="rId5"/>
    <p:sldLayoutId id="2147483723" r:id="rId6"/>
    <p:sldLayoutId id="2147483722" r:id="rId7"/>
    <p:sldLayoutId id="2147483724" r:id="rId8"/>
    <p:sldLayoutId id="2147483786" r:id="rId9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>
                <a:solidFill>
                  <a:prstClr val="black"/>
                </a:solidFill>
              </a:rPr>
              <a:pPr/>
              <a:t>2022-01-31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1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1">
            <a:extLst>
              <a:ext uri="{FF2B5EF4-FFF2-40B4-BE49-F238E27FC236}">
                <a16:creationId xmlns:a16="http://schemas.microsoft.com/office/drawing/2014/main" id="{667560BB-C8C3-4371-A5E4-941E614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553200"/>
            <a:ext cx="609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9FD1A5A4-4934-4F16-AC14-4F441D0C8C45}" type="slidenum">
              <a:rPr lang="sv-SE" altLang="sv-SE" sz="600" smtClean="0"/>
              <a:pPr algn="r">
                <a:spcBef>
                  <a:spcPct val="50000"/>
                </a:spcBef>
                <a:defRPr/>
              </a:pPr>
              <a:t>‹#›</a:t>
            </a:fld>
            <a:endParaRPr lang="sv-SE" altLang="sv-SE" sz="600"/>
          </a:p>
        </p:txBody>
      </p:sp>
      <p:pic>
        <p:nvPicPr>
          <p:cNvPr id="2051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43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1">
            <a:extLst>
              <a:ext uri="{FF2B5EF4-FFF2-40B4-BE49-F238E27FC236}">
                <a16:creationId xmlns:a16="http://schemas.microsoft.com/office/drawing/2014/main" id="{667560BB-C8C3-4371-A5E4-941E614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553200"/>
            <a:ext cx="609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9FD1A5A4-4934-4F16-AC14-4F441D0C8C45}" type="slidenum">
              <a:rPr lang="sv-SE" altLang="sv-SE" sz="600" smtClean="0"/>
              <a:pPr algn="r">
                <a:spcBef>
                  <a:spcPct val="50000"/>
                </a:spcBef>
                <a:defRPr/>
              </a:pPr>
              <a:t>‹#›</a:t>
            </a:fld>
            <a:endParaRPr lang="sv-SE" altLang="sv-SE" sz="600"/>
          </a:p>
        </p:txBody>
      </p:sp>
      <p:pic>
        <p:nvPicPr>
          <p:cNvPr id="2051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52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1">
            <a:extLst>
              <a:ext uri="{FF2B5EF4-FFF2-40B4-BE49-F238E27FC236}">
                <a16:creationId xmlns:a16="http://schemas.microsoft.com/office/drawing/2014/main" id="{667560BB-C8C3-4371-A5E4-941E614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553200"/>
            <a:ext cx="609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9FD1A5A4-4934-4F16-AC14-4F441D0C8C45}" type="slidenum">
              <a:rPr lang="sv-SE" altLang="sv-SE" sz="600" smtClean="0">
                <a:solidFill>
                  <a:srgbClr val="000000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sv-SE" altLang="sv-SE" sz="600">
              <a:solidFill>
                <a:srgbClr val="000000"/>
              </a:solidFill>
            </a:endParaRPr>
          </a:p>
        </p:txBody>
      </p:sp>
      <p:pic>
        <p:nvPicPr>
          <p:cNvPr id="2051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84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0BB92F-FA2C-4244-AE1F-2FBDDB1F5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143" y="356261"/>
            <a:ext cx="9630888" cy="958508"/>
          </a:xfrm>
        </p:spPr>
        <p:txBody>
          <a:bodyPr>
            <a:normAutofit fontScale="90000"/>
          </a:bodyPr>
          <a:lstStyle/>
          <a:p>
            <a:pPr algn="l"/>
            <a:r>
              <a:rPr lang="sv-SE" sz="3600" b="1" dirty="0"/>
              <a:t>Delregion NV</a:t>
            </a:r>
            <a:br>
              <a:rPr lang="sv-SE" sz="3600" b="1" dirty="0"/>
            </a:br>
            <a:r>
              <a:rPr lang="sv-SE" sz="2400" b="1" dirty="0"/>
              <a:t>Uppdatering med fokus på aktivitetsplanen Nära vård och uppföljning</a:t>
            </a:r>
            <a:endParaRPr lang="sv-SE" sz="3600" b="1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D6D3B91-CAEA-414A-B8EF-7CAE19B0E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0857" y="1543793"/>
            <a:ext cx="9199418" cy="495794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sv-SE" b="1" dirty="0"/>
              <a:t>Pågående aktiviteter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/>
              <a:t>Pålsjö korttid – Närsjukvårdsteam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/>
              <a:t>Ängelholms Närsjukvårdsteam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/>
              <a:t>Klustermöten Pandemi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/>
              <a:t>Klustermöten Vaccinationsarbete både HSL och Gymnasieskolor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/>
              <a:t>Landskrona och Svalöv ingår i Nordvästra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b="1" dirty="0"/>
          </a:p>
          <a:p>
            <a:pPr algn="l"/>
            <a:r>
              <a:rPr lang="sv-SE" b="1" dirty="0"/>
              <a:t>Planerade aktiviteter</a:t>
            </a:r>
          </a:p>
          <a:p>
            <a:pPr marL="342900" indent="-342900" algn="l">
              <a:buFontTx/>
              <a:buChar char="-"/>
            </a:pPr>
            <a:r>
              <a:rPr lang="sv-SE" dirty="0"/>
              <a:t>Ledarskapsutbildning för God och Nära vård</a:t>
            </a:r>
          </a:p>
          <a:p>
            <a:pPr marL="342900" indent="-342900" algn="l">
              <a:buFontTx/>
              <a:buChar char="-"/>
            </a:pPr>
            <a:r>
              <a:rPr lang="sv-SE" dirty="0"/>
              <a:t>Primärvården slutenvårdsplatser</a:t>
            </a:r>
          </a:p>
          <a:p>
            <a:pPr marL="342900" indent="-342900" algn="l">
              <a:buFontTx/>
              <a:buChar char="-"/>
            </a:pPr>
            <a:r>
              <a:rPr lang="sv-SE" dirty="0"/>
              <a:t>Behov av operativ arbetsgrupp – men oeniga i nästa steg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b="1" dirty="0"/>
          </a:p>
          <a:p>
            <a:pPr algn="l"/>
            <a:endParaRPr lang="sv-SE" b="1" dirty="0"/>
          </a:p>
          <a:p>
            <a:pPr algn="l"/>
            <a:r>
              <a:rPr lang="sv-SE" b="1" dirty="0"/>
              <a:t>Uppföljning och resultat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/>
              <a:t>Filmer och diskussionsunderlag finns på Vårdsamverkan Skåne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/>
              <a:t>Antal SIP och inskrivna i Mobilt vårdteam - följ inte</a:t>
            </a:r>
          </a:p>
        </p:txBody>
      </p:sp>
    </p:spTree>
    <p:extLst>
      <p:ext uri="{BB962C8B-B14F-4D97-AF65-F5344CB8AC3E}">
        <p14:creationId xmlns:p14="http://schemas.microsoft.com/office/powerpoint/2010/main" val="1999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11FC27-97FA-471C-8838-11784E304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2548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B7FB70-A98B-4B9F-A7BA-922DFCDD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64A8AB2-55FF-4BAD-A0CF-F041F3E2D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540"/>
            <a:ext cx="12192000" cy="67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2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238098-0009-445F-9DB2-95DF5F033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499693D-35D0-4C56-B81D-67BCCF629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8" y="0"/>
            <a:ext cx="12060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4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̊rdsamverkan Skåne" id="{BDFE56B4-D865-904D-944B-50B29DA97DF2}" vid="{2268CEAC-C2AA-4C4C-AA46-740C7245D032}"/>
    </a:ext>
  </a:extLst>
</a:theme>
</file>

<file path=ppt/theme/theme2.xml><?xml version="1.0" encoding="utf-8"?>
<a:theme xmlns:a="http://schemas.openxmlformats.org/drawingml/2006/main" name="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2CAF1EB7-961D-45FB-A7E7-5E325B50E9F9}"/>
    </a:ext>
  </a:extLst>
</a:theme>
</file>

<file path=ppt/theme/theme3.xml><?xml version="1.0" encoding="utf-8"?>
<a:theme xmlns:a="http://schemas.openxmlformats.org/drawingml/2006/main" name="Region Skåne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E96A8"/>
      </a:accent1>
      <a:accent2>
        <a:srgbClr val="61B9BD"/>
      </a:accent2>
      <a:accent3>
        <a:srgbClr val="3D9378"/>
      </a:accent3>
      <a:accent4>
        <a:srgbClr val="C4B79F"/>
      </a:accent4>
      <a:accent5>
        <a:srgbClr val="FFFFFF"/>
      </a:accent5>
      <a:accent6>
        <a:srgbClr val="FFFFFF"/>
      </a:accent6>
      <a:hlink>
        <a:srgbClr val="00B0F0"/>
      </a:hlink>
      <a:folHlink>
        <a:srgbClr val="D1FF47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S powerpointmall 191010.pptm" id="{57414CB7-05A3-46A9-9B67-90CFB09EA43C}" vid="{7785CABF-60FF-498B-938F-67D0AB8A07CE}"/>
    </a:ext>
  </a:extLst>
</a:theme>
</file>

<file path=ppt/theme/theme4.xml><?xml version="1.0" encoding="utf-8"?>
<a:theme xmlns:a="http://schemas.openxmlformats.org/drawingml/2006/main" name="1_Region Skåne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E96A8"/>
      </a:accent1>
      <a:accent2>
        <a:srgbClr val="61B9BD"/>
      </a:accent2>
      <a:accent3>
        <a:srgbClr val="3D9378"/>
      </a:accent3>
      <a:accent4>
        <a:srgbClr val="C4B79F"/>
      </a:accent4>
      <a:accent5>
        <a:srgbClr val="FFFFFF"/>
      </a:accent5>
      <a:accent6>
        <a:srgbClr val="FFFFFF"/>
      </a:accent6>
      <a:hlink>
        <a:srgbClr val="00B0F0"/>
      </a:hlink>
      <a:folHlink>
        <a:srgbClr val="D1FF47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S powerpointmall 191010.pptm" id="{57414CB7-05A3-46A9-9B67-90CFB09EA43C}" vid="{7785CABF-60FF-498B-938F-67D0AB8A07CE}"/>
    </a:ext>
  </a:extLst>
</a:theme>
</file>

<file path=ppt/theme/theme5.xml><?xml version="1.0" encoding="utf-8"?>
<a:theme xmlns:a="http://schemas.openxmlformats.org/drawingml/2006/main" name="2_Region Skåne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E96A8"/>
      </a:accent1>
      <a:accent2>
        <a:srgbClr val="61B9BD"/>
      </a:accent2>
      <a:accent3>
        <a:srgbClr val="3D9378"/>
      </a:accent3>
      <a:accent4>
        <a:srgbClr val="C4B79F"/>
      </a:accent4>
      <a:accent5>
        <a:srgbClr val="FFFFFF"/>
      </a:accent5>
      <a:accent6>
        <a:srgbClr val="FFFFFF"/>
      </a:accent6>
      <a:hlink>
        <a:srgbClr val="00B0F0"/>
      </a:hlink>
      <a:folHlink>
        <a:srgbClr val="D1FF47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S powerpointmall 191010.pptm" id="{57414CB7-05A3-46A9-9B67-90CFB09EA43C}" vid="{7785CABF-60FF-498B-938F-67D0AB8A07CE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0</TotalTime>
  <Words>74</Words>
  <Application>Microsoft Office PowerPoint</Application>
  <PresentationFormat>Bredbild</PresentationFormat>
  <Paragraphs>17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4</vt:i4>
      </vt:variant>
    </vt:vector>
  </HeadingPairs>
  <TitlesOfParts>
    <vt:vector size="12" baseType="lpstr">
      <vt:lpstr>Arial</vt:lpstr>
      <vt:lpstr>Calibri</vt:lpstr>
      <vt:lpstr>Symbol</vt:lpstr>
      <vt:lpstr>Office-tema</vt:lpstr>
      <vt:lpstr>SKL PPT Gul</vt:lpstr>
      <vt:lpstr>Region Skåne</vt:lpstr>
      <vt:lpstr>1_Region Skåne</vt:lpstr>
      <vt:lpstr>2_Region Skåne</vt:lpstr>
      <vt:lpstr>Delregion NV Uppdatering med fokus på aktivitetsplanen Nära vård och uppföljning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Hanna Nordehammar</dc:creator>
  <cp:lastModifiedBy>Borgstrand Emma</cp:lastModifiedBy>
  <cp:revision>65</cp:revision>
  <dcterms:created xsi:type="dcterms:W3CDTF">2020-11-05T12:06:33Z</dcterms:created>
  <dcterms:modified xsi:type="dcterms:W3CDTF">2022-01-31T12:09:56Z</dcterms:modified>
</cp:coreProperties>
</file>