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5" r:id="rId2"/>
  </p:sldMasterIdLst>
  <p:notesMasterIdLst>
    <p:notesMasterId r:id="rId6"/>
  </p:notesMasterIdLst>
  <p:sldIdLst>
    <p:sldId id="277" r:id="rId3"/>
    <p:sldId id="276" r:id="rId4"/>
    <p:sldId id="278" r:id="rId5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B3C1B-1D79-4D0B-9979-E0B5051C7B8E}" v="1" dt="2021-12-07T22:50:17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/>
    <p:restoredTop sz="68811"/>
  </p:normalViewPr>
  <p:slideViewPr>
    <p:cSldViewPr snapToGrid="0" snapToObjects="1">
      <p:cViewPr varScale="1">
        <p:scale>
          <a:sx n="68" d="100"/>
          <a:sy n="68" d="100"/>
        </p:scale>
        <p:origin x="1435" y="53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9247-D286-7B4E-B4A8-14AABB535E54}" type="datetimeFigureOut">
              <a:rPr lang="sv-SE" smtClean="0"/>
              <a:t>2021-12-08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4E0D-5B48-AF4D-824B-E170B93077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4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A99A-7C38-7545-9D16-2013E1BB8D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133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PowerPoint-mall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87A503-72F0-DB49-AEED-62A5CDEAD7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1331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för Vårdsamverkan Skåne</a:t>
            </a:r>
          </a:p>
        </p:txBody>
      </p:sp>
    </p:spTree>
    <p:extLst>
      <p:ext uri="{BB962C8B-B14F-4D97-AF65-F5344CB8AC3E}">
        <p14:creationId xmlns:p14="http://schemas.microsoft.com/office/powerpoint/2010/main" val="17613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pic>
        <p:nvPicPr>
          <p:cNvPr id="5" name="Bildobjekt 4" descr="En bild som visar kvinna, person&#10;&#10;Automatiskt genererad beskrivning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008AC3-128B-4E0F-82D5-4C7423370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88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143" b="10143"/>
          <a:stretch/>
        </p:blipFill>
        <p:spPr>
          <a:xfrm>
            <a:off x="-4508" y="-5514"/>
            <a:ext cx="12196508" cy="6876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9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143" b="10143"/>
          <a:stretch/>
        </p:blipFill>
        <p:spPr>
          <a:xfrm>
            <a:off x="-4508" y="-5514"/>
            <a:ext cx="12192000" cy="6876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477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D7C0355F-21AF-400D-8B68-1D78B0BA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B79DDF9-98E7-47D3-B187-6181988729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0776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7543D10-8DE1-46CA-8EA3-8EC9186CC8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0415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röt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D2E9CB73-A324-421F-8DE8-F8409ED8D8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CCEEA93-D934-41A1-8C4A-01792111B9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2648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röt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BC463BA-27B1-4A93-AFF2-B77A2E9D1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004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svar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76DB5762-6ACA-418E-9C8F-CDD67A21F7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972FE6A-0AEA-4937-9E37-029B522C6D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68156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svar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AE516E2F-497C-4C07-82B7-357F3D3EE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40169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toni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CC93005B-3086-49B4-A926-43DCC0071F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CA55830-AC9E-4FBA-B13D-C0FB4B0737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654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5962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toni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F1A0B30-FCAE-45ED-A38A-802437D08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401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6372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008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stap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E5350-2968-7543-8689-F583FC8C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924215"/>
            <a:ext cx="3697356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3C97C-C4FA-5048-8E31-5F81DCEE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153" y="1924215"/>
            <a:ext cx="3697357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86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E06AE2-EB3C-8145-8A56-0E07699456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40959" y="254442"/>
            <a:ext cx="6128759" cy="61711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5E6962-B958-7949-BC6B-821DBA17500F}"/>
              </a:ext>
            </a:extLst>
          </p:cNvPr>
          <p:cNvSpPr txBox="1"/>
          <p:nvPr userDrawn="1"/>
        </p:nvSpPr>
        <p:spPr>
          <a:xfrm>
            <a:off x="389614" y="1947824"/>
            <a:ext cx="731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0" dirty="0">
                <a:solidFill>
                  <a:srgbClr val="D0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92B00F-37D3-7F40-BE8D-E5190228F78D}"/>
              </a:ext>
            </a:extLst>
          </p:cNvPr>
          <p:cNvSpPr txBox="1"/>
          <p:nvPr userDrawn="1"/>
        </p:nvSpPr>
        <p:spPr>
          <a:xfrm>
            <a:off x="755374" y="3148152"/>
            <a:ext cx="27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Skriv citat/text här</a:t>
            </a:r>
          </a:p>
        </p:txBody>
      </p:sp>
    </p:spTree>
    <p:extLst>
      <p:ext uri="{BB962C8B-B14F-4D97-AF65-F5344CB8AC3E}">
        <p14:creationId xmlns:p14="http://schemas.microsoft.com/office/powerpoint/2010/main" val="8662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1674E0BC-5AFB-3542-8A5F-D6106970C5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1554" y="262393"/>
            <a:ext cx="9849969" cy="5908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8805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D78090A-F528-9343-8A24-89A28E0B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899376"/>
            <a:ext cx="7857307" cy="13684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400" b="1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POWERPOINT-MALL</a:t>
            </a:r>
            <a:br>
              <a:rPr lang="en-GB" dirty="0"/>
            </a:br>
            <a:r>
              <a:rPr lang="en-SE" dirty="0"/>
              <a:t>KLICKA FÖR ATT REDIGERA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D59BBC8-78DF-9643-BD80-82521C66E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8" y="2349500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  <a:endParaRPr lang="en-SE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C0A3995-E9A0-4749-8E4D-55855FD080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272523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Skåns</a:t>
            </a:r>
            <a:r>
              <a:rPr lang="en-GB" dirty="0"/>
              <a:t> </a:t>
            </a:r>
            <a:r>
              <a:rPr lang="en-GB" dirty="0" err="1"/>
              <a:t>Kommuner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57553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BACF02-BF0D-004C-B330-FE19CA60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3" y="1812330"/>
            <a:ext cx="6143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Powerpoint-mall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5BB3C1-75ED-BC4D-93F2-BB880B42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315693"/>
            <a:ext cx="8552290" cy="286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för Vårdsamverkan Skåne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8CAF73-5A59-6C4D-BBA9-7D48E3925668}"/>
              </a:ext>
            </a:extLst>
          </p:cNvPr>
          <p:cNvSpPr/>
          <p:nvPr userDrawn="1"/>
        </p:nvSpPr>
        <p:spPr>
          <a:xfrm>
            <a:off x="10328988" y="-93306"/>
            <a:ext cx="1863012" cy="70166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r="5400000" sx="107000" sy="107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C79C2E-6CB2-2C49-B5AE-AF6207F995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10233" y="5789325"/>
            <a:ext cx="900521" cy="833686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A6413D2-7EFC-FA4A-8BEE-FD4AACCF60BE}"/>
              </a:ext>
            </a:extLst>
          </p:cNvPr>
          <p:cNvSpPr txBox="1">
            <a:spLocks/>
          </p:cNvSpPr>
          <p:nvPr userDrawn="1"/>
        </p:nvSpPr>
        <p:spPr>
          <a:xfrm>
            <a:off x="178242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ymbol" pitchFamily="2" charset="2"/>
              </a:rPr>
              <a:t></a:t>
            </a:r>
            <a:r>
              <a:rPr lang="sv-SE" sz="105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Vårdsamverkan Skåne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4E9748-A45B-054E-8910-397762ECC6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27125" y="291716"/>
            <a:ext cx="1466736" cy="421806"/>
          </a:xfrm>
          <a:prstGeom prst="rect">
            <a:avLst/>
          </a:prstGeom>
        </p:spPr>
      </p:pic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51C3738-7CCD-554C-8634-E799D4786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106B-5170-2346-99EF-ED295E0C490D}" type="datetimeFigureOut">
              <a:rPr lang="sv-SE" smtClean="0"/>
              <a:t>2021-12-08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8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1" r:id="rId4"/>
    <p:sldLayoutId id="2147483715" r:id="rId5"/>
    <p:sldLayoutId id="2147483723" r:id="rId6"/>
    <p:sldLayoutId id="2147483722" r:id="rId7"/>
    <p:sldLayoutId id="2147483724" r:id="rId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50CC939-56BF-417C-BCD6-77582DD6F4F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>
          <p15:clr>
            <a:srgbClr val="F26B43"/>
          </p15:clr>
        </p15:guide>
        <p15:guide id="2" pos="3840">
          <p15:clr>
            <a:srgbClr val="F26B43"/>
          </p15:clr>
        </p15:guide>
        <p15:guide id="3" pos="4520">
          <p15:clr>
            <a:srgbClr val="F26B43"/>
          </p15:clr>
        </p15:guide>
        <p15:guide id="4" pos="4861">
          <p15:clr>
            <a:srgbClr val="F26B43"/>
          </p15:clr>
        </p15:guide>
        <p15:guide id="5" pos="7378">
          <p15:clr>
            <a:srgbClr val="F26B43"/>
          </p15:clr>
        </p15:guide>
        <p15:guide id="6" orient="horz" pos="368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1480">
          <p15:clr>
            <a:srgbClr val="F26B43"/>
          </p15:clr>
        </p15:guide>
        <p15:guide id="9" orient="horz" pos="1820">
          <p15:clr>
            <a:srgbClr val="F26B43"/>
          </p15:clr>
        </p15:guide>
        <p15:guide id="10" orient="horz" pos="2682">
          <p15:clr>
            <a:srgbClr val="F26B43"/>
          </p15:clr>
        </p15:guide>
        <p15:guide id="11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CC50DE-7163-4743-ADAE-53EAA643A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Förslag om tillsättande av processledare i samverkan</a:t>
            </a:r>
            <a:br>
              <a:rPr lang="sv-S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8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EB596C-8F16-45C0-9F6A-228ABD53F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CS 8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98555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9157247-5F61-4B6C-BCFF-0622A1504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528" y="1976465"/>
            <a:ext cx="7744571" cy="4301657"/>
          </a:xfrm>
        </p:spPr>
        <p:txBody>
          <a:bodyPr/>
          <a:lstStyle/>
          <a:p>
            <a:pPr marL="0" indent="0" algn="l">
              <a:buNone/>
            </a:pP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 finns två viktiga framgångsfaktorer för ett framgångsrikt utvecklings- och omställningsarbete; </a:t>
            </a:r>
          </a:p>
          <a:p>
            <a:pPr algn="l"/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dels genomförandekraft som säkerställer att det som beslutats genomförs, </a:t>
            </a:r>
          </a:p>
          <a:p>
            <a:pPr algn="l"/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dels en förmåga att testa nya arbetssätt och -former för att som organisationer lära och utveckla hälsa och vård för Skånes invånare. </a:t>
            </a:r>
          </a:p>
          <a:p>
            <a:pPr algn="l"/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Som ett led i detta har det arbetats fram förslag på hur processledare skulle kunna stödja arbetet.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64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9C0C267-F2B2-496B-AC14-71D5FFD8C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000"/>
              </a:spcAft>
            </a:pPr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rocessledare, förslagsvis tre från regionen och tre från Skånes kommuner</a:t>
            </a:r>
          </a:p>
          <a:p>
            <a:pPr algn="l">
              <a:spcAft>
                <a:spcPts val="1000"/>
              </a:spcAft>
            </a:pP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ansvar för att tillsammans stödja arbetet i delregionerna samt gemensamt på övergripande nivå. </a:t>
            </a:r>
          </a:p>
          <a:p>
            <a:pPr algn="l">
              <a:spcAft>
                <a:spcPts val="1000"/>
              </a:spcAft>
            </a:pP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Fokus i arbetet ska främst ligga på att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facilitera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genomförande av målbild och handlingsplanen för God och Nära Vård, </a:t>
            </a:r>
            <a:b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men också på genomförande av tidigare beslutade aktiviteter </a:t>
            </a:r>
            <a:b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samt att i samverkan ta fram och pröva nya arbetssätt i linje med omställningen till god och nära vård</a:t>
            </a:r>
          </a:p>
          <a:p>
            <a:pPr algn="l"/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Processledarna stödjer och samordnar utvecklings- och förändringsarbetet i delregionerna, vilket innefattar planering, koordinering och samordning tillsammans med hälso- och sjukvårdens olika aktörer, både regionens och kommunens verksamheter och privata utförare, samt uppföljning, utvärdering eller motsvarande av genomförda insatser.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09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mall-Vårdsamverkan-Skåne" id="{6ED3B9F9-1526-B145-AC06-BE00ED23A1DB}" vid="{B000B2F8-A2AB-AC49-B51B-9E1936376AF4}"/>
    </a:ext>
  </a:extLst>
</a:theme>
</file>

<file path=ppt/theme/theme2.xml><?xml version="1.0" encoding="utf-8"?>
<a:theme xmlns:a="http://schemas.openxmlformats.org/drawingml/2006/main" name="Mallar med neg logo">
  <a:themeElements>
    <a:clrScheme name="KSK färgtema">
      <a:dk1>
        <a:srgbClr val="000000"/>
      </a:dk1>
      <a:lt1>
        <a:srgbClr val="FFFFFF"/>
      </a:lt1>
      <a:dk2>
        <a:srgbClr val="585958"/>
      </a:dk2>
      <a:lt2>
        <a:srgbClr val="898A89"/>
      </a:lt2>
      <a:accent1>
        <a:srgbClr val="D1232A"/>
      </a:accent1>
      <a:accent2>
        <a:srgbClr val="F05922"/>
      </a:accent2>
      <a:accent3>
        <a:srgbClr val="F6921E"/>
      </a:accent3>
      <a:accent4>
        <a:srgbClr val="FFCA05"/>
      </a:accent4>
      <a:accent5>
        <a:srgbClr val="FFFFFF"/>
      </a:accent5>
      <a:accent6>
        <a:srgbClr val="FFFFFF"/>
      </a:accent6>
      <a:hlink>
        <a:srgbClr val="E78556"/>
      </a:hlink>
      <a:folHlink>
        <a:srgbClr val="ECA883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81420F5-95C7-F747-8BC0-23E7EF672C05}" vid="{B19E9960-BF4D-0444-86E5-FA1C4FB9A0C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0</TotalTime>
  <Words>196</Words>
  <Application>Microsoft Office PowerPoint</Application>
  <PresentationFormat>Bredbild</PresentationFormat>
  <Paragraphs>10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</vt:i4>
      </vt:variant>
    </vt:vector>
  </HeadingPairs>
  <TitlesOfParts>
    <vt:vector size="10" baseType="lpstr">
      <vt:lpstr>Arial</vt:lpstr>
      <vt:lpstr>Calibri</vt:lpstr>
      <vt:lpstr>Open Sans</vt:lpstr>
      <vt:lpstr>Open Sans ExtraBold</vt:lpstr>
      <vt:lpstr>Times New Roman</vt:lpstr>
      <vt:lpstr>Office-tema</vt:lpstr>
      <vt:lpstr>Mallar med neg logo</vt:lpstr>
      <vt:lpstr>Förslag om tillsättande av processledare i samverkan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Nordehammar</dc:creator>
  <cp:lastModifiedBy>Lars Almroth</cp:lastModifiedBy>
  <cp:revision>60</cp:revision>
  <cp:lastPrinted>2021-09-23T15:17:17Z</cp:lastPrinted>
  <dcterms:created xsi:type="dcterms:W3CDTF">2021-06-10T11:35:36Z</dcterms:created>
  <dcterms:modified xsi:type="dcterms:W3CDTF">2021-12-08T09:37:23Z</dcterms:modified>
</cp:coreProperties>
</file>