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733" autoAdjust="0"/>
  </p:normalViewPr>
  <p:slideViewPr>
    <p:cSldViewPr snapToGrid="0" snapToObjects="1">
      <p:cViewPr varScale="1">
        <p:scale>
          <a:sx n="51" d="100"/>
          <a:sy n="51" d="100"/>
        </p:scale>
        <p:origin x="12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56C67-E7D8-42BB-AFC3-EB9CAB9A3082}" type="datetimeFigureOut">
              <a:rPr lang="sv-SE" smtClean="0"/>
              <a:t>2021-11-23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9EBF1-0F53-4586-BB67-AE291E2EAD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699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+mj-lt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j-lt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FAE101D-947F-9945-84E8-B099B613F75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527125" y="439945"/>
            <a:ext cx="1466736" cy="60677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10233" y="5343277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sym typeface="Symbol" pitchFamily="2" charset="2"/>
              </a:rPr>
              <a:t></a:t>
            </a:r>
            <a:r>
              <a:rPr lang="sv-SE" sz="1050" dirty="0"/>
              <a:t> </a:t>
            </a:r>
            <a:r>
              <a:rPr lang="sv-S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j-lt"/>
          <a:ea typeface="+mj-ea"/>
          <a:cs typeface="Segoe UI" panose="020B0502040204020203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F990D6-D3CF-7F47-87E7-79BD4006B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Information om pågående arbete med X-listan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3836C6-0E34-9E4E-B6BF-492414DB3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Anna-Lena Fällman och Louise Roberts</a:t>
            </a:r>
          </a:p>
          <a:p>
            <a:r>
              <a:rPr lang="sv-SE" dirty="0"/>
              <a:t>2021-11-23</a:t>
            </a:r>
          </a:p>
        </p:txBody>
      </p:sp>
    </p:spTree>
    <p:extLst>
      <p:ext uri="{BB962C8B-B14F-4D97-AF65-F5344CB8AC3E}">
        <p14:creationId xmlns:p14="http://schemas.microsoft.com/office/powerpoint/2010/main" val="227898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A25214C-FD3B-4D73-9B97-3780CD26B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8" y="1693626"/>
            <a:ext cx="7744571" cy="4751241"/>
          </a:xfrm>
        </p:spPr>
        <p:txBody>
          <a:bodyPr/>
          <a:lstStyle/>
          <a:p>
            <a:r>
              <a:rPr lang="sv-SE" dirty="0"/>
              <a:t>Överenskommelsen om ”Kostnadsansvar avseende förbruknings- och sjukvårdsartiklar samt vissa tekniska och medicinska behandlingshjälpmedel” består av 14 produktområden.</a:t>
            </a:r>
          </a:p>
          <a:p>
            <a:pPr lvl="1"/>
            <a:r>
              <a:rPr lang="sv-SE" dirty="0"/>
              <a:t>Kategoriserat och arbetat med 6 (+ 1) produktområden;</a:t>
            </a:r>
          </a:p>
          <a:p>
            <a:pPr lvl="2"/>
            <a:r>
              <a:rPr lang="sv-SE" dirty="0"/>
              <a:t>Sår- och kompressionsbehandling</a:t>
            </a:r>
          </a:p>
          <a:p>
            <a:pPr lvl="2"/>
            <a:r>
              <a:rPr lang="sv-SE" dirty="0"/>
              <a:t>Inkontinens och urologi</a:t>
            </a:r>
          </a:p>
          <a:p>
            <a:pPr lvl="2"/>
            <a:r>
              <a:rPr lang="sv-SE" dirty="0"/>
              <a:t>Dialys</a:t>
            </a:r>
          </a:p>
          <a:p>
            <a:pPr lvl="2"/>
            <a:r>
              <a:rPr lang="sv-SE" dirty="0"/>
              <a:t>Nutrition</a:t>
            </a:r>
          </a:p>
          <a:p>
            <a:pPr lvl="2"/>
            <a:r>
              <a:rPr lang="sv-SE" dirty="0"/>
              <a:t>Andningsvård</a:t>
            </a:r>
          </a:p>
          <a:p>
            <a:pPr lvl="2"/>
            <a:r>
              <a:rPr lang="sv-SE" dirty="0"/>
              <a:t>Infusion och provtagningsmaterial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EFDB8A4-51D7-4ACB-8FB0-37BDC75A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har hänt?</a:t>
            </a:r>
          </a:p>
        </p:txBody>
      </p:sp>
    </p:spTree>
    <p:extLst>
      <p:ext uri="{BB962C8B-B14F-4D97-AF65-F5344CB8AC3E}">
        <p14:creationId xmlns:p14="http://schemas.microsoft.com/office/powerpoint/2010/main" val="331679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A9DB1D7-0E1F-49ED-9B54-F9AEC313B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Arbetet i de olika arbetsgrupperna har visat på olika problem, exempelvis;</a:t>
            </a:r>
          </a:p>
          <a:p>
            <a:pPr lvl="1"/>
            <a:r>
              <a:rPr lang="sv-SE" dirty="0"/>
              <a:t>Diskrepans mellan ordinerade produkter och tillgängligt material i KVG</a:t>
            </a:r>
          </a:p>
          <a:p>
            <a:pPr lvl="1"/>
            <a:r>
              <a:rPr lang="sv-SE" dirty="0"/>
              <a:t>Svårighet att få fram faktiska kostnader</a:t>
            </a:r>
          </a:p>
          <a:p>
            <a:pPr lvl="1"/>
            <a:r>
              <a:rPr lang="sv-SE" dirty="0"/>
              <a:t>Oenighet om kostnadsansvar sjukhus-VC</a:t>
            </a:r>
          </a:p>
          <a:p>
            <a:pPr lvl="1"/>
            <a:r>
              <a:rPr lang="sv-SE" dirty="0"/>
              <a:t>Oenighet om kostnadsansvar VC-kommun</a:t>
            </a:r>
          </a:p>
          <a:p>
            <a:pPr lvl="1"/>
            <a:r>
              <a:rPr lang="sv-SE" dirty="0"/>
              <a:t>Definition av hemsjukvårdspatient i ordinärt boende</a:t>
            </a:r>
          </a:p>
          <a:p>
            <a:pPr lvl="1"/>
            <a:r>
              <a:rPr lang="sv-SE" dirty="0"/>
              <a:t>Olika tolkningar av text i dokumentet</a:t>
            </a:r>
          </a:p>
          <a:p>
            <a:pPr lvl="1"/>
            <a:r>
              <a:rPr lang="sv-SE" dirty="0"/>
              <a:t>Olika praxis</a:t>
            </a:r>
          </a:p>
          <a:p>
            <a:pPr lvl="1"/>
            <a:r>
              <a:rPr lang="sv-SE" dirty="0"/>
              <a:t>Utbildningsbehov i både kommun och på VC</a:t>
            </a:r>
          </a:p>
          <a:p>
            <a:pPr lvl="1"/>
            <a:r>
              <a:rPr lang="sv-SE" dirty="0"/>
              <a:t>Saknas tillgång till viss utrustning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C772960-7948-4356-B33C-0D402A8E6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vet vi?</a:t>
            </a:r>
          </a:p>
        </p:txBody>
      </p:sp>
    </p:spTree>
    <p:extLst>
      <p:ext uri="{BB962C8B-B14F-4D97-AF65-F5344CB8AC3E}">
        <p14:creationId xmlns:p14="http://schemas.microsoft.com/office/powerpoint/2010/main" val="169989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DA3D183-82A7-4A74-A73A-E346BDD91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Kostnadsfördelning kommun – region?</a:t>
            </a:r>
          </a:p>
          <a:p>
            <a:r>
              <a:rPr lang="sv-SE" dirty="0"/>
              <a:t>Kostnadsfördelning specialistvård – primärvård?</a:t>
            </a:r>
          </a:p>
          <a:p>
            <a:r>
              <a:rPr lang="sv-SE" dirty="0"/>
              <a:t>Primärvård, d.v.s. VC – kommun?</a:t>
            </a:r>
          </a:p>
          <a:p>
            <a:pPr lvl="1"/>
            <a:r>
              <a:rPr lang="sv-SE" dirty="0"/>
              <a:t>Procentuellt? 50/50? 60/40? 90/10?</a:t>
            </a:r>
          </a:p>
          <a:p>
            <a:pPr lvl="1"/>
            <a:r>
              <a:rPr lang="sv-SE" dirty="0"/>
              <a:t>Internfördelning mellan kommuner?</a:t>
            </a:r>
          </a:p>
          <a:p>
            <a:pPr lvl="1"/>
            <a:r>
              <a:rPr lang="sv-SE" dirty="0"/>
              <a:t>Produkt?</a:t>
            </a:r>
          </a:p>
          <a:p>
            <a:pPr lvl="1"/>
            <a:r>
              <a:rPr lang="sv-SE" dirty="0"/>
              <a:t>Var part betalar sitt?</a:t>
            </a:r>
          </a:p>
          <a:p>
            <a:pPr lvl="1"/>
            <a:r>
              <a:rPr lang="sv-SE" dirty="0"/>
              <a:t>Kombination?</a:t>
            </a:r>
          </a:p>
          <a:p>
            <a:pPr lvl="1"/>
            <a:r>
              <a:rPr lang="sv-SE" dirty="0"/>
              <a:t>Maskinparken hanteras separat?</a:t>
            </a:r>
          </a:p>
          <a:p>
            <a:r>
              <a:rPr lang="sv-SE" dirty="0"/>
              <a:t>Kostnadsansvar följer ansvar för ordination, utförande/behandling, uppföljning </a:t>
            </a:r>
            <a:r>
              <a:rPr lang="sv-SE" dirty="0" err="1"/>
              <a:t>etc</a:t>
            </a:r>
            <a:r>
              <a:rPr lang="sv-SE" dirty="0"/>
              <a:t>?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03C5503-6333-46DE-A208-69A8211D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Nosat på olika modeller för kostnadsfördelning</a:t>
            </a:r>
          </a:p>
        </p:txBody>
      </p:sp>
    </p:spTree>
    <p:extLst>
      <p:ext uri="{BB962C8B-B14F-4D97-AF65-F5344CB8AC3E}">
        <p14:creationId xmlns:p14="http://schemas.microsoft.com/office/powerpoint/2010/main" val="423289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D9A5BC4-FC78-4B67-B813-D63BF8FD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Lämna rapport i februari med beskrivning av slutsatser och förslag som kan ligga till grund för ställningstagande och eventuellt nytt uppdrag </a:t>
            </a:r>
          </a:p>
          <a:p>
            <a:endParaRPr lang="sv-SE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5BC4DEF-6CF9-4ED0-BAE9-CA1A9DDC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Arbetet framåt inklusive en deadline </a:t>
            </a:r>
          </a:p>
        </p:txBody>
      </p:sp>
    </p:spTree>
    <p:extLst>
      <p:ext uri="{BB962C8B-B14F-4D97-AF65-F5344CB8AC3E}">
        <p14:creationId xmlns:p14="http://schemas.microsoft.com/office/powerpoint/2010/main" val="359741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0726E6E-E4E1-1F4D-B6B5-1E9316D1B4E8}" vid="{7953038E-0958-334F-99ED-AD46ECF084E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för Vårdsamverkan Skåne</Template>
  <TotalTime>0</TotalTime>
  <Words>216</Words>
  <Application>Microsoft Office PowerPoint</Application>
  <PresentationFormat>Bredbild</PresentationFormat>
  <Paragraphs>37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 Semilight</vt:lpstr>
      <vt:lpstr>Office-tema</vt:lpstr>
      <vt:lpstr>Information om pågående arbete med X-listan</vt:lpstr>
      <vt:lpstr>Vad har hänt?</vt:lpstr>
      <vt:lpstr>Vad vet vi?</vt:lpstr>
      <vt:lpstr>Nosat på olika modeller för kostnadsfördelning</vt:lpstr>
      <vt:lpstr>Arbetet framåt inklusive en deadline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Roberts Louise</dc:creator>
  <cp:lastModifiedBy>Roberts Louise</cp:lastModifiedBy>
  <cp:revision>37</cp:revision>
  <dcterms:created xsi:type="dcterms:W3CDTF">2021-11-11T08:48:09Z</dcterms:created>
  <dcterms:modified xsi:type="dcterms:W3CDTF">2021-11-23T12:06:20Z</dcterms:modified>
</cp:coreProperties>
</file>