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2"/>
  </p:notesMasterIdLst>
  <p:sldIdLst>
    <p:sldId id="258" r:id="rId2"/>
    <p:sldId id="265" r:id="rId3"/>
    <p:sldId id="263" r:id="rId4"/>
    <p:sldId id="266" r:id="rId5"/>
    <p:sldId id="267" r:id="rId6"/>
    <p:sldId id="260" r:id="rId7"/>
    <p:sldId id="261" r:id="rId8"/>
    <p:sldId id="259" r:id="rId9"/>
    <p:sldId id="262" r:id="rId10"/>
    <p:sldId id="26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402E66-B5BC-4EA6-8016-2F665F3A04B0}" v="1" dt="2021-11-10T07:17:31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0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9247-D286-7B4E-B4A8-14AABB535E54}" type="datetimeFigureOut">
              <a:rPr lang="sv-SE" smtClean="0"/>
              <a:t>2021-11-23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4E0D-5B48-AF4D-824B-E170B9307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47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10233" y="5789325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Symbol" pitchFamily="2" charset="2"/>
              </a:rPr>
              <a:t></a:t>
            </a:r>
            <a:r>
              <a:rPr lang="sv-SE" sz="105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Vårdsamverkan Skåne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4E9748-A45B-054E-8910-397762ECC6E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527125" y="291716"/>
            <a:ext cx="1466736" cy="421806"/>
          </a:xfrm>
          <a:prstGeom prst="rect">
            <a:avLst/>
          </a:prstGeom>
        </p:spPr>
      </p:pic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C51C3738-7CCD-554C-8634-E799D4786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106B-5170-2346-99EF-ED295E0C490D}" type="datetimeFigureOut">
              <a:rPr lang="sv-SE" smtClean="0"/>
              <a:t>2021-11-23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F990D6-D3CF-7F47-87E7-79BD4006B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Arbetsgrupper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3836C6-0E34-9E4E-B6BF-492414DB3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5902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EA4FB10-33DD-43A8-A6D8-2D7E5CCA0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Kompletera</a:t>
            </a:r>
            <a:r>
              <a:rPr lang="sv-SE" dirty="0"/>
              <a:t> saknade uppgifter</a:t>
            </a:r>
          </a:p>
          <a:p>
            <a:r>
              <a:rPr lang="sv-SE" dirty="0"/>
              <a:t>Vårdsamverkan Skåne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5E65C41-3DCD-4DA3-B419-9E140418A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Fortsatt arbete	</a:t>
            </a:r>
          </a:p>
        </p:txBody>
      </p:sp>
    </p:spTree>
    <p:extLst>
      <p:ext uri="{BB962C8B-B14F-4D97-AF65-F5344CB8AC3E}">
        <p14:creationId xmlns:p14="http://schemas.microsoft.com/office/powerpoint/2010/main" val="195102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08D88C9-B5A5-439D-993A-F698CEBA2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Uppdragsgivare</a:t>
            </a:r>
          </a:p>
          <a:p>
            <a:pPr marL="0" indent="0">
              <a:buNone/>
            </a:pPr>
            <a:r>
              <a:rPr lang="sv-SE" dirty="0"/>
              <a:t>	- Central tjänstemannaberedningen</a:t>
            </a:r>
          </a:p>
          <a:p>
            <a:pPr marL="0" indent="0">
              <a:buNone/>
            </a:pPr>
            <a:r>
              <a:rPr lang="sv-SE" dirty="0"/>
              <a:t>	- Kunskapsstyrning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Både Region Skåne och Skånes Kommuner (skånska kommunerna</a:t>
            </a:r>
            <a:r>
              <a:rPr lang="sv-SE"/>
              <a:t>) representeras</a:t>
            </a: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2EA3726-DD79-4629-9727-95A206781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Indelning	</a:t>
            </a:r>
          </a:p>
        </p:txBody>
      </p:sp>
    </p:spTree>
    <p:extLst>
      <p:ext uri="{BB962C8B-B14F-4D97-AF65-F5344CB8AC3E}">
        <p14:creationId xmlns:p14="http://schemas.microsoft.com/office/powerpoint/2010/main" val="178465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36E4878B-876E-44E0-BD7E-85D45D58E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6" y="2369970"/>
            <a:ext cx="10059626" cy="108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4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EDC68C7-FB31-4689-8ED2-DF03B315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Förvaltningsgrupp av regelverket för SVU och SIP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Krysslistan: Sår- och kompressionsbehandling med tillhörande medicintekniska produkter</a:t>
            </a:r>
          </a:p>
          <a:p>
            <a:r>
              <a:rPr lang="sv-SE" dirty="0"/>
              <a:t>Krysslistan: Sår- och kompressionsbehandling med tillhörande medicintekniska produkter</a:t>
            </a:r>
          </a:p>
          <a:p>
            <a:r>
              <a:rPr lang="sv-SE" dirty="0"/>
              <a:t>Krysslistan: Inkontinens och Urologi med tillhörande medicintekniska produkter</a:t>
            </a:r>
          </a:p>
          <a:p>
            <a:r>
              <a:rPr lang="sv-SE" dirty="0"/>
              <a:t>Krysslistan: Andningsvård med tillhörande medicintekniska produkter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07F2F70-A0C4-4C7B-ADAA-2719E4BC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Uppdragsgivare Central Tjänstemannaberedningen</a:t>
            </a:r>
          </a:p>
        </p:txBody>
      </p:sp>
    </p:spTree>
    <p:extLst>
      <p:ext uri="{BB962C8B-B14F-4D97-AF65-F5344CB8AC3E}">
        <p14:creationId xmlns:p14="http://schemas.microsoft.com/office/powerpoint/2010/main" val="224797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EDC68C7-FB31-4689-8ED2-DF03B315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Krysslistan: Infusions- och provtagningsmaterial med tillhörande medicintekniska produkter</a:t>
            </a:r>
          </a:p>
          <a:p>
            <a:r>
              <a:rPr lang="sv-SE" dirty="0"/>
              <a:t>Krysslistan: Nutrition med tillhörande med tillhörande medicintekniska produkter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Regional samverkansgrupp habilitering</a:t>
            </a:r>
          </a:p>
          <a:p>
            <a:r>
              <a:rPr lang="sv-SE" dirty="0"/>
              <a:t>Regional samverkansgrupp hjälpmedel</a:t>
            </a:r>
          </a:p>
          <a:p>
            <a:r>
              <a:rPr lang="sv-SE" dirty="0"/>
              <a:t>Regional samverkansgrupp rehabilitering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07F2F70-A0C4-4C7B-ADAA-2719E4BC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Uppdragsgivare Central Tjänstemannaberedningen</a:t>
            </a:r>
          </a:p>
        </p:txBody>
      </p:sp>
    </p:spTree>
    <p:extLst>
      <p:ext uri="{BB962C8B-B14F-4D97-AF65-F5344CB8AC3E}">
        <p14:creationId xmlns:p14="http://schemas.microsoft.com/office/powerpoint/2010/main" val="283880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EDC68C7-FB31-4689-8ED2-DF03B315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Regional samverkansgrupp psykiatri</a:t>
            </a:r>
          </a:p>
          <a:p>
            <a:pPr marL="0" indent="0">
              <a:buNone/>
            </a:pPr>
            <a:endParaRPr lang="sv-SE" sz="1200" dirty="0"/>
          </a:p>
          <a:p>
            <a:r>
              <a:rPr lang="sv-SE" dirty="0"/>
              <a:t>Skåne Gemensam Digitalisering (SGD)</a:t>
            </a:r>
          </a:p>
          <a:p>
            <a:endParaRPr lang="sv-SE" dirty="0"/>
          </a:p>
          <a:p>
            <a:r>
              <a:rPr lang="sv-SE" dirty="0"/>
              <a:t>Skrivargrupp Aktivitetsplan God och nära vård</a:t>
            </a:r>
          </a:p>
          <a:p>
            <a:r>
              <a:rPr lang="sv-SE" b="1" dirty="0"/>
              <a:t>13 </a:t>
            </a:r>
            <a:r>
              <a:rPr lang="sv-SE" dirty="0" err="1"/>
              <a:t>st</a:t>
            </a:r>
            <a:r>
              <a:rPr lang="sv-SE" dirty="0"/>
              <a:t> grupper</a:t>
            </a:r>
            <a:endParaRPr lang="sv-SE" b="1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07F2F70-A0C4-4C7B-ADAA-2719E4BC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Uppdragsgivare Central Tjänstemannaberedningen</a:t>
            </a:r>
          </a:p>
        </p:txBody>
      </p:sp>
    </p:spTree>
    <p:extLst>
      <p:ext uri="{BB962C8B-B14F-4D97-AF65-F5344CB8AC3E}">
        <p14:creationId xmlns:p14="http://schemas.microsoft.com/office/powerpoint/2010/main" val="139786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EDC68C7-FB31-4689-8ED2-DF03B315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LPO rörelseorganens sjukdomar</a:t>
            </a:r>
          </a:p>
          <a:p>
            <a:r>
              <a:rPr lang="sv-SE" dirty="0"/>
              <a:t>LAG artros, för införandet av personcentrerat och sammanhållet vårdförlopp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LPO äldres hälsa</a:t>
            </a:r>
          </a:p>
          <a:p>
            <a:r>
              <a:rPr lang="sv-SE" dirty="0"/>
              <a:t>LAG läkemedel äldres hälsa</a:t>
            </a:r>
          </a:p>
          <a:p>
            <a:r>
              <a:rPr lang="sv-SE" dirty="0"/>
              <a:t>LAG palliativ vård, för införandet av personcentrerat och sammanhållet vårdförlopp</a:t>
            </a:r>
          </a:p>
          <a:p>
            <a:r>
              <a:rPr lang="sv-SE" dirty="0"/>
              <a:t>LAG kognitiv svikt/demens, för införandet av personcentrerat och sammanhållet vårdförlopp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07F2F70-A0C4-4C7B-ADAA-2719E4BC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Uppdragsgivare: Kunskapsstyrning</a:t>
            </a:r>
          </a:p>
        </p:txBody>
      </p:sp>
    </p:spTree>
    <p:extLst>
      <p:ext uri="{BB962C8B-B14F-4D97-AF65-F5344CB8AC3E}">
        <p14:creationId xmlns:p14="http://schemas.microsoft.com/office/powerpoint/2010/main" val="126428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EDC68C7-FB31-4689-8ED2-DF03B315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LPO psykisk hälsa</a:t>
            </a:r>
          </a:p>
          <a:p>
            <a:r>
              <a:rPr lang="sv-SE" dirty="0"/>
              <a:t>Primärvårdsrådet</a:t>
            </a:r>
          </a:p>
          <a:p>
            <a:pPr marL="0" indent="0">
              <a:buNone/>
            </a:pPr>
            <a:endParaRPr lang="sv-SE" sz="1200" dirty="0"/>
          </a:p>
          <a:p>
            <a:r>
              <a:rPr lang="sv-SE" dirty="0"/>
              <a:t>Regionalt vårdhandboksråd</a:t>
            </a:r>
          </a:p>
          <a:p>
            <a:endParaRPr lang="sv-SE" dirty="0"/>
          </a:p>
          <a:p>
            <a:r>
              <a:rPr lang="sv-SE" b="1" dirty="0"/>
              <a:t>9 </a:t>
            </a:r>
            <a:r>
              <a:rPr lang="sv-SE" dirty="0" err="1"/>
              <a:t>st</a:t>
            </a:r>
            <a:r>
              <a:rPr lang="sv-SE" dirty="0"/>
              <a:t> grupper</a:t>
            </a:r>
            <a:endParaRPr lang="sv-SE" b="1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07F2F70-A0C4-4C7B-ADAA-2719E4BC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Uppdragsgivare: Kunskapsstyrning</a:t>
            </a:r>
          </a:p>
        </p:txBody>
      </p:sp>
    </p:spTree>
    <p:extLst>
      <p:ext uri="{BB962C8B-B14F-4D97-AF65-F5344CB8AC3E}">
        <p14:creationId xmlns:p14="http://schemas.microsoft.com/office/powerpoint/2010/main" val="61166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EDC68C7-FB31-4689-8ED2-DF03B315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Utveckling av onkologi i nära vård - styrgrupp</a:t>
            </a:r>
          </a:p>
          <a:p>
            <a:r>
              <a:rPr lang="sv-SE" dirty="0"/>
              <a:t>Utveckling av onkologi i nära vård – projektgrupp</a:t>
            </a:r>
          </a:p>
          <a:p>
            <a:endParaRPr lang="sv-SE" dirty="0"/>
          </a:p>
          <a:p>
            <a:r>
              <a:rPr lang="sv-SE" b="1" dirty="0"/>
              <a:t>2</a:t>
            </a:r>
            <a:r>
              <a:rPr lang="sv-SE" dirty="0"/>
              <a:t> </a:t>
            </a:r>
            <a:r>
              <a:rPr lang="sv-SE" dirty="0" err="1"/>
              <a:t>st</a:t>
            </a:r>
            <a:r>
              <a:rPr lang="sv-SE" dirty="0"/>
              <a:t> grupper</a:t>
            </a:r>
          </a:p>
          <a:p>
            <a:endParaRPr lang="sv-SE" dirty="0"/>
          </a:p>
          <a:p>
            <a:r>
              <a:rPr lang="sv-SE" dirty="0" err="1"/>
              <a:t>Fn</a:t>
            </a:r>
            <a:r>
              <a:rPr lang="sv-SE" dirty="0"/>
              <a:t> </a:t>
            </a:r>
            <a:r>
              <a:rPr lang="sv-SE" b="1" dirty="0"/>
              <a:t>24</a:t>
            </a:r>
            <a:r>
              <a:rPr lang="sv-SE" dirty="0"/>
              <a:t> </a:t>
            </a:r>
            <a:r>
              <a:rPr lang="sv-SE" dirty="0" err="1"/>
              <a:t>st</a:t>
            </a:r>
            <a:r>
              <a:rPr lang="sv-SE" dirty="0"/>
              <a:t> grupper…..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07F2F70-A0C4-4C7B-ADAA-2719E4BC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Uppdragsgivare: Hälso- </a:t>
            </a:r>
            <a:r>
              <a:rPr lang="sv-SE"/>
              <a:t>och sjukvårdsdirektören 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104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̊rdsamverkan Skåne" id="{BDFE56B4-D865-904D-944B-50B29DA97DF2}" vid="{2268CEAC-C2AA-4C4C-AA46-740C7245D0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674</TotalTime>
  <Words>214</Words>
  <Application>Microsoft Office PowerPoint</Application>
  <PresentationFormat>Bredbild</PresentationFormat>
  <Paragraphs>54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Arbetsgrupper </vt:lpstr>
      <vt:lpstr>Indelning </vt:lpstr>
      <vt:lpstr>PowerPoint-presentation</vt:lpstr>
      <vt:lpstr>Uppdragsgivare Central Tjänstemannaberedningen</vt:lpstr>
      <vt:lpstr>Uppdragsgivare Central Tjänstemannaberedningen</vt:lpstr>
      <vt:lpstr>Uppdragsgivare Central Tjänstemannaberedningen</vt:lpstr>
      <vt:lpstr>Uppdragsgivare: Kunskapsstyrning</vt:lpstr>
      <vt:lpstr>Uppdragsgivare: Kunskapsstyrning</vt:lpstr>
      <vt:lpstr>Uppdragsgivare: Hälso- och sjukvårdsdirektören RS</vt:lpstr>
      <vt:lpstr>Fortsatt arbete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Nordehammar</dc:creator>
  <cp:lastModifiedBy>Anna-Lena Fällman</cp:lastModifiedBy>
  <cp:revision>12</cp:revision>
  <dcterms:created xsi:type="dcterms:W3CDTF">2020-11-05T12:06:33Z</dcterms:created>
  <dcterms:modified xsi:type="dcterms:W3CDTF">2021-11-23T13:20:58Z</dcterms:modified>
</cp:coreProperties>
</file>