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14"/>
  </p:notesMasterIdLst>
  <p:sldIdLst>
    <p:sldId id="263" r:id="rId5"/>
    <p:sldId id="259" r:id="rId6"/>
    <p:sldId id="266" r:id="rId7"/>
    <p:sldId id="258" r:id="rId8"/>
    <p:sldId id="260" r:id="rId9"/>
    <p:sldId id="261" r:id="rId10"/>
    <p:sldId id="265" r:id="rId11"/>
    <p:sldId id="262" r:id="rId12"/>
    <p:sldId id="264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 Monika" initials="KM" lastIdx="1" clrIdx="0">
    <p:extLst>
      <p:ext uri="{19B8F6BF-5375-455C-9EA6-DF929625EA0E}">
        <p15:presenceInfo xmlns:p15="http://schemas.microsoft.com/office/powerpoint/2012/main" userId="S::153955@skane.se::a951fdd7-f5bf-4b20-877e-ca5179254d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8F467E-602F-4304-8744-A6B593535E05}" v="96" dt="2021-09-23T08:00:03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0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aft Monika" userId="a951fdd7-f5bf-4b20-877e-ca5179254d2c" providerId="ADAL" clId="{918F467E-602F-4304-8744-A6B593535E05}"/>
    <pc:docChg chg="undo custSel addSld delSld modSld sldOrd">
      <pc:chgData name="Kraft Monika" userId="a951fdd7-f5bf-4b20-877e-ca5179254d2c" providerId="ADAL" clId="{918F467E-602F-4304-8744-A6B593535E05}" dt="2021-09-24T06:44:04.768" v="3057" actId="14100"/>
      <pc:docMkLst>
        <pc:docMk/>
      </pc:docMkLst>
      <pc:sldChg chg="delSp del mod">
        <pc:chgData name="Kraft Monika" userId="a951fdd7-f5bf-4b20-877e-ca5179254d2c" providerId="ADAL" clId="{918F467E-602F-4304-8744-A6B593535E05}" dt="2021-09-22T14:04:42.055" v="2732" actId="2696"/>
        <pc:sldMkLst>
          <pc:docMk/>
          <pc:sldMk cId="2278985661" sldId="256"/>
        </pc:sldMkLst>
        <pc:spChg chg="del">
          <ac:chgData name="Kraft Monika" userId="a951fdd7-f5bf-4b20-877e-ca5179254d2c" providerId="ADAL" clId="{918F467E-602F-4304-8744-A6B593535E05}" dt="2021-09-22T08:59:06.168" v="2258" actId="478"/>
          <ac:spMkLst>
            <pc:docMk/>
            <pc:sldMk cId="2278985661" sldId="256"/>
            <ac:spMk id="2" creationId="{B3F990D6-D3CF-7F47-87E7-79BD4006B722}"/>
          </ac:spMkLst>
        </pc:spChg>
        <pc:spChg chg="del">
          <ac:chgData name="Kraft Monika" userId="a951fdd7-f5bf-4b20-877e-ca5179254d2c" providerId="ADAL" clId="{918F467E-602F-4304-8744-A6B593535E05}" dt="2021-09-22T08:59:09.866" v="2259" actId="478"/>
          <ac:spMkLst>
            <pc:docMk/>
            <pc:sldMk cId="2278985661" sldId="256"/>
            <ac:spMk id="3" creationId="{E13836C6-0E34-9E4E-B6BF-492414DB3104}"/>
          </ac:spMkLst>
        </pc:spChg>
      </pc:sldChg>
      <pc:sldChg chg="addSp delSp modSp new del mod">
        <pc:chgData name="Kraft Monika" userId="a951fdd7-f5bf-4b20-877e-ca5179254d2c" providerId="ADAL" clId="{918F467E-602F-4304-8744-A6B593535E05}" dt="2021-09-23T08:00:59.341" v="3033" actId="47"/>
        <pc:sldMkLst>
          <pc:docMk/>
          <pc:sldMk cId="2545091838" sldId="257"/>
        </pc:sldMkLst>
        <pc:spChg chg="add del mod">
          <ac:chgData name="Kraft Monika" userId="a951fdd7-f5bf-4b20-877e-ca5179254d2c" providerId="ADAL" clId="{918F467E-602F-4304-8744-A6B593535E05}" dt="2021-09-10T13:33:01.978" v="2"/>
          <ac:spMkLst>
            <pc:docMk/>
            <pc:sldMk cId="2545091838" sldId="257"/>
            <ac:spMk id="2" creationId="{B40A906D-180E-4636-9921-A3DC7C18C556}"/>
          </ac:spMkLst>
        </pc:spChg>
        <pc:spChg chg="add del mod">
          <ac:chgData name="Kraft Monika" userId="a951fdd7-f5bf-4b20-877e-ca5179254d2c" providerId="ADAL" clId="{918F467E-602F-4304-8744-A6B593535E05}" dt="2021-09-10T13:33:01.978" v="2"/>
          <ac:spMkLst>
            <pc:docMk/>
            <pc:sldMk cId="2545091838" sldId="257"/>
            <ac:spMk id="3" creationId="{4AED69B1-4AE9-4C07-AA39-2DC0B2DE0140}"/>
          </ac:spMkLst>
        </pc:spChg>
        <pc:spChg chg="add del mod">
          <ac:chgData name="Kraft Monika" userId="a951fdd7-f5bf-4b20-877e-ca5179254d2c" providerId="ADAL" clId="{918F467E-602F-4304-8744-A6B593535E05}" dt="2021-09-10T13:33:01.978" v="2"/>
          <ac:spMkLst>
            <pc:docMk/>
            <pc:sldMk cId="2545091838" sldId="257"/>
            <ac:spMk id="4" creationId="{FA518693-E768-448A-9A2B-0DB79AD17404}"/>
          </ac:spMkLst>
        </pc:spChg>
        <pc:spChg chg="add del mod">
          <ac:chgData name="Kraft Monika" userId="a951fdd7-f5bf-4b20-877e-ca5179254d2c" providerId="ADAL" clId="{918F467E-602F-4304-8744-A6B593535E05}" dt="2021-09-10T13:33:01.978" v="2"/>
          <ac:spMkLst>
            <pc:docMk/>
            <pc:sldMk cId="2545091838" sldId="257"/>
            <ac:spMk id="5" creationId="{8790C7E6-7D2A-4437-8358-CE83497B13AE}"/>
          </ac:spMkLst>
        </pc:spChg>
        <pc:spChg chg="add mod">
          <ac:chgData name="Kraft Monika" userId="a951fdd7-f5bf-4b20-877e-ca5179254d2c" providerId="ADAL" clId="{918F467E-602F-4304-8744-A6B593535E05}" dt="2021-09-14T07:48:40.167" v="846" actId="14100"/>
          <ac:spMkLst>
            <pc:docMk/>
            <pc:sldMk cId="2545091838" sldId="257"/>
            <ac:spMk id="6" creationId="{932A2B28-E23F-4239-AF5E-7252C77D4C30}"/>
          </ac:spMkLst>
        </pc:spChg>
        <pc:spChg chg="add mod">
          <ac:chgData name="Kraft Monika" userId="a951fdd7-f5bf-4b20-877e-ca5179254d2c" providerId="ADAL" clId="{918F467E-602F-4304-8744-A6B593535E05}" dt="2021-09-14T07:48:36.886" v="845" actId="14100"/>
          <ac:spMkLst>
            <pc:docMk/>
            <pc:sldMk cId="2545091838" sldId="257"/>
            <ac:spMk id="7" creationId="{8E1A48B6-F546-4BE5-92D3-91E75328372D}"/>
          </ac:spMkLst>
        </pc:spChg>
        <pc:spChg chg="add mod">
          <ac:chgData name="Kraft Monika" userId="a951fdd7-f5bf-4b20-877e-ca5179254d2c" providerId="ADAL" clId="{918F467E-602F-4304-8744-A6B593535E05}" dt="2021-09-10T13:40:48.243" v="117" actId="1035"/>
          <ac:spMkLst>
            <pc:docMk/>
            <pc:sldMk cId="2545091838" sldId="257"/>
            <ac:spMk id="8" creationId="{D80CE312-DF19-4416-A667-0F4DE57EBFC5}"/>
          </ac:spMkLst>
        </pc:spChg>
        <pc:spChg chg="add mod">
          <ac:chgData name="Kraft Monika" userId="a951fdd7-f5bf-4b20-877e-ca5179254d2c" providerId="ADAL" clId="{918F467E-602F-4304-8744-A6B593535E05}" dt="2021-09-10T13:40:48.243" v="117" actId="1035"/>
          <ac:spMkLst>
            <pc:docMk/>
            <pc:sldMk cId="2545091838" sldId="257"/>
            <ac:spMk id="9" creationId="{3685286A-4B5A-4884-81A6-CDECB58C86E2}"/>
          </ac:spMkLst>
        </pc:spChg>
        <pc:spChg chg="add mod">
          <ac:chgData name="Kraft Monika" userId="a951fdd7-f5bf-4b20-877e-ca5179254d2c" providerId="ADAL" clId="{918F467E-602F-4304-8744-A6B593535E05}" dt="2021-09-14T07:48:55.353" v="847" actId="2711"/>
          <ac:spMkLst>
            <pc:docMk/>
            <pc:sldMk cId="2545091838" sldId="257"/>
            <ac:spMk id="10" creationId="{32ABCFB8-FDD3-41D9-8519-B34EEC86660C}"/>
          </ac:spMkLst>
        </pc:spChg>
      </pc:sldChg>
      <pc:sldChg chg="addSp delSp modSp add mod">
        <pc:chgData name="Kraft Monika" userId="a951fdd7-f5bf-4b20-877e-ca5179254d2c" providerId="ADAL" clId="{918F467E-602F-4304-8744-A6B593535E05}" dt="2021-09-22T09:57:17.529" v="2261" actId="255"/>
        <pc:sldMkLst>
          <pc:docMk/>
          <pc:sldMk cId="2166879412" sldId="258"/>
        </pc:sldMkLst>
        <pc:spChg chg="del">
          <ac:chgData name="Kraft Monika" userId="a951fdd7-f5bf-4b20-877e-ca5179254d2c" providerId="ADAL" clId="{918F467E-602F-4304-8744-A6B593535E05}" dt="2021-09-10T13:37:55.801" v="90" actId="478"/>
          <ac:spMkLst>
            <pc:docMk/>
            <pc:sldMk cId="2166879412" sldId="258"/>
            <ac:spMk id="6" creationId="{932A2B28-E23F-4239-AF5E-7252C77D4C30}"/>
          </ac:spMkLst>
        </pc:spChg>
        <pc:spChg chg="del">
          <ac:chgData name="Kraft Monika" userId="a951fdd7-f5bf-4b20-877e-ca5179254d2c" providerId="ADAL" clId="{918F467E-602F-4304-8744-A6B593535E05}" dt="2021-09-10T13:37:55.801" v="90" actId="478"/>
          <ac:spMkLst>
            <pc:docMk/>
            <pc:sldMk cId="2166879412" sldId="258"/>
            <ac:spMk id="7" creationId="{8E1A48B6-F546-4BE5-92D3-91E75328372D}"/>
          </ac:spMkLst>
        </pc:spChg>
        <pc:spChg chg="del">
          <ac:chgData name="Kraft Monika" userId="a951fdd7-f5bf-4b20-877e-ca5179254d2c" providerId="ADAL" clId="{918F467E-602F-4304-8744-A6B593535E05}" dt="2021-09-10T13:37:55.801" v="90" actId="478"/>
          <ac:spMkLst>
            <pc:docMk/>
            <pc:sldMk cId="2166879412" sldId="258"/>
            <ac:spMk id="8" creationId="{D80CE312-DF19-4416-A667-0F4DE57EBFC5}"/>
          </ac:spMkLst>
        </pc:spChg>
        <pc:spChg chg="del">
          <ac:chgData name="Kraft Monika" userId="a951fdd7-f5bf-4b20-877e-ca5179254d2c" providerId="ADAL" clId="{918F467E-602F-4304-8744-A6B593535E05}" dt="2021-09-10T13:37:55.801" v="90" actId="478"/>
          <ac:spMkLst>
            <pc:docMk/>
            <pc:sldMk cId="2166879412" sldId="258"/>
            <ac:spMk id="9" creationId="{3685286A-4B5A-4884-81A6-CDECB58C86E2}"/>
          </ac:spMkLst>
        </pc:spChg>
        <pc:spChg chg="del">
          <ac:chgData name="Kraft Monika" userId="a951fdd7-f5bf-4b20-877e-ca5179254d2c" providerId="ADAL" clId="{918F467E-602F-4304-8744-A6B593535E05}" dt="2021-09-10T13:39:31.181" v="97" actId="478"/>
          <ac:spMkLst>
            <pc:docMk/>
            <pc:sldMk cId="2166879412" sldId="258"/>
            <ac:spMk id="10" creationId="{32ABCFB8-FDD3-41D9-8519-B34EEC86660C}"/>
          </ac:spMkLst>
        </pc:spChg>
        <pc:spChg chg="add del mod">
          <ac:chgData name="Kraft Monika" userId="a951fdd7-f5bf-4b20-877e-ca5179254d2c" providerId="ADAL" clId="{918F467E-602F-4304-8744-A6B593535E05}" dt="2021-09-10T13:38:59.883" v="92"/>
          <ac:spMkLst>
            <pc:docMk/>
            <pc:sldMk cId="2166879412" sldId="258"/>
            <ac:spMk id="11" creationId="{545C8CDE-7068-4439-9086-043B6EAB247D}"/>
          </ac:spMkLst>
        </pc:spChg>
        <pc:spChg chg="add del mod">
          <ac:chgData name="Kraft Monika" userId="a951fdd7-f5bf-4b20-877e-ca5179254d2c" providerId="ADAL" clId="{918F467E-602F-4304-8744-A6B593535E05}" dt="2021-09-10T13:38:59.883" v="92"/>
          <ac:spMkLst>
            <pc:docMk/>
            <pc:sldMk cId="2166879412" sldId="258"/>
            <ac:spMk id="12" creationId="{26F6D53C-7490-4A3E-ABE7-CEF1E8EBEE67}"/>
          </ac:spMkLst>
        </pc:spChg>
        <pc:spChg chg="add mod">
          <ac:chgData name="Kraft Monika" userId="a951fdd7-f5bf-4b20-877e-ca5179254d2c" providerId="ADAL" clId="{918F467E-602F-4304-8744-A6B593535E05}" dt="2021-09-22T09:57:17.529" v="2261" actId="255"/>
          <ac:spMkLst>
            <pc:docMk/>
            <pc:sldMk cId="2166879412" sldId="258"/>
            <ac:spMk id="14" creationId="{86EDE20C-13F3-414E-B624-46FF3BE37609}"/>
          </ac:spMkLst>
        </pc:spChg>
        <pc:spChg chg="add mod">
          <ac:chgData name="Kraft Monika" userId="a951fdd7-f5bf-4b20-877e-ca5179254d2c" providerId="ADAL" clId="{918F467E-602F-4304-8744-A6B593535E05}" dt="2021-09-10T13:40:28.754" v="104" actId="1076"/>
          <ac:spMkLst>
            <pc:docMk/>
            <pc:sldMk cId="2166879412" sldId="258"/>
            <ac:spMk id="15" creationId="{6780B6E2-0B1E-4713-B33C-D9F0B7CDE7AA}"/>
          </ac:spMkLst>
        </pc:spChg>
        <pc:picChg chg="add del mod">
          <ac:chgData name="Kraft Monika" userId="a951fdd7-f5bf-4b20-877e-ca5179254d2c" providerId="ADAL" clId="{918F467E-602F-4304-8744-A6B593535E05}" dt="2021-09-10T13:38:59.883" v="92"/>
          <ac:picMkLst>
            <pc:docMk/>
            <pc:sldMk cId="2166879412" sldId="258"/>
            <ac:picMk id="13" creationId="{E3961247-2D8C-4BF2-8DF4-C435C14EEA4B}"/>
          </ac:picMkLst>
        </pc:picChg>
        <pc:picChg chg="add mod">
          <ac:chgData name="Kraft Monika" userId="a951fdd7-f5bf-4b20-877e-ca5179254d2c" providerId="ADAL" clId="{918F467E-602F-4304-8744-A6B593535E05}" dt="2021-09-10T13:39:41.783" v="98" actId="1076"/>
          <ac:picMkLst>
            <pc:docMk/>
            <pc:sldMk cId="2166879412" sldId="258"/>
            <ac:picMk id="16" creationId="{E658255F-EE99-47AB-8712-2E94DDBC27F2}"/>
          </ac:picMkLst>
        </pc:picChg>
      </pc:sldChg>
      <pc:sldChg chg="addSp delSp modSp add mod ord">
        <pc:chgData name="Kraft Monika" userId="a951fdd7-f5bf-4b20-877e-ca5179254d2c" providerId="ADAL" clId="{918F467E-602F-4304-8744-A6B593535E05}" dt="2021-09-22T08:59:46.731" v="2260" actId="255"/>
        <pc:sldMkLst>
          <pc:docMk/>
          <pc:sldMk cId="287217270" sldId="259"/>
        </pc:sldMkLst>
        <pc:spChg chg="del">
          <ac:chgData name="Kraft Monika" userId="a951fdd7-f5bf-4b20-877e-ca5179254d2c" providerId="ADAL" clId="{918F467E-602F-4304-8744-A6B593535E05}" dt="2021-09-10T13:50:15.081" v="121" actId="478"/>
          <ac:spMkLst>
            <pc:docMk/>
            <pc:sldMk cId="287217270" sldId="259"/>
            <ac:spMk id="2" creationId="{B3F990D6-D3CF-7F47-87E7-79BD4006B722}"/>
          </ac:spMkLst>
        </pc:spChg>
        <pc:spChg chg="del">
          <ac:chgData name="Kraft Monika" userId="a951fdd7-f5bf-4b20-877e-ca5179254d2c" providerId="ADAL" clId="{918F467E-602F-4304-8744-A6B593535E05}" dt="2021-09-10T13:50:15.081" v="121" actId="478"/>
          <ac:spMkLst>
            <pc:docMk/>
            <pc:sldMk cId="287217270" sldId="259"/>
            <ac:spMk id="3" creationId="{E13836C6-0E34-9E4E-B6BF-492414DB3104}"/>
          </ac:spMkLst>
        </pc:spChg>
        <pc:spChg chg="add del mod">
          <ac:chgData name="Kraft Monika" userId="a951fdd7-f5bf-4b20-877e-ca5179254d2c" providerId="ADAL" clId="{918F467E-602F-4304-8744-A6B593535E05}" dt="2021-09-10T13:55:18.493" v="184" actId="478"/>
          <ac:spMkLst>
            <pc:docMk/>
            <pc:sldMk cId="287217270" sldId="259"/>
            <ac:spMk id="4" creationId="{A8196E5B-4326-45DB-86B6-6640D9441450}"/>
          </ac:spMkLst>
        </pc:spChg>
        <pc:spChg chg="add mod">
          <ac:chgData name="Kraft Monika" userId="a951fdd7-f5bf-4b20-877e-ca5179254d2c" providerId="ADAL" clId="{918F467E-602F-4304-8744-A6B593535E05}" dt="2021-09-17T06:20:28.560" v="1937" actId="1076"/>
          <ac:spMkLst>
            <pc:docMk/>
            <pc:sldMk cId="287217270" sldId="259"/>
            <ac:spMk id="5" creationId="{E3D9BE13-6D88-4C67-80DB-0A0408C7E5BB}"/>
          </ac:spMkLst>
        </pc:spChg>
        <pc:spChg chg="add mod">
          <ac:chgData name="Kraft Monika" userId="a951fdd7-f5bf-4b20-877e-ca5179254d2c" providerId="ADAL" clId="{918F467E-602F-4304-8744-A6B593535E05}" dt="2021-09-22T07:40:37.957" v="2218" actId="14100"/>
          <ac:spMkLst>
            <pc:docMk/>
            <pc:sldMk cId="287217270" sldId="259"/>
            <ac:spMk id="6" creationId="{69DEB51A-675C-4838-93F5-7251F21C66C0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8" creationId="{232FD07B-6D01-4D79-AB23-68D5F57F27FE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9" creationId="{92F9C521-3003-470B-BC39-13F7714BEEB6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0" creationId="{C508C55E-A41C-4F8C-A4F8-941750871FF2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1" creationId="{E9693FF9-3FF5-446D-AF1E-B674AB521202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2" creationId="{A74E822D-EEF8-4606-93D7-021B71E28770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3" creationId="{8811FFE9-C636-4489-A1A7-9E8387F70556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4" creationId="{CC68D0CB-367B-44DA-8C64-DF1C9ABCD708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5" creationId="{F4042134-329E-490F-89D2-053F5F93F365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6" creationId="{49DF859E-56C3-423B-8495-6EEA5988A956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7" creationId="{F4D3CA7E-9EA4-4F48-B343-D408C95F2BBD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8" creationId="{63DBC093-A700-46AB-954B-156184A03921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19" creationId="{3AD3D490-E252-43A1-B8A6-4DAF860C79C4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20" creationId="{9DD7BD55-C747-42DC-8BA0-BB1E2DC521FE}"/>
          </ac:spMkLst>
        </pc:spChg>
        <pc:spChg chg="mod">
          <ac:chgData name="Kraft Monika" userId="a951fdd7-f5bf-4b20-877e-ca5179254d2c" providerId="ADAL" clId="{918F467E-602F-4304-8744-A6B593535E05}" dt="2021-09-10T13:50:34.231" v="122"/>
          <ac:spMkLst>
            <pc:docMk/>
            <pc:sldMk cId="287217270" sldId="259"/>
            <ac:spMk id="21" creationId="{9E0E9F6A-D67D-48EB-AF0E-7DEC1AED1A2B}"/>
          </ac:spMkLst>
        </pc:spChg>
        <pc:spChg chg="add mod">
          <ac:chgData name="Kraft Monika" userId="a951fdd7-f5bf-4b20-877e-ca5179254d2c" providerId="ADAL" clId="{918F467E-602F-4304-8744-A6B593535E05}" dt="2021-09-22T08:59:46.731" v="2260" actId="255"/>
          <ac:spMkLst>
            <pc:docMk/>
            <pc:sldMk cId="287217270" sldId="259"/>
            <ac:spMk id="22" creationId="{77A04C35-BE60-40D8-B7A4-687AAA8EA000}"/>
          </ac:spMkLst>
        </pc:spChg>
        <pc:grpChg chg="add mod">
          <ac:chgData name="Kraft Monika" userId="a951fdd7-f5bf-4b20-877e-ca5179254d2c" providerId="ADAL" clId="{918F467E-602F-4304-8744-A6B593535E05}" dt="2021-09-10T14:08:06.450" v="383" actId="1076"/>
          <ac:grpSpMkLst>
            <pc:docMk/>
            <pc:sldMk cId="287217270" sldId="259"/>
            <ac:grpSpMk id="7" creationId="{FA7C806A-8EA4-4B9E-AFAB-31A3BBF4455C}"/>
          </ac:grpSpMkLst>
        </pc:grpChg>
      </pc:sldChg>
      <pc:sldChg chg="addSp delSp modSp new mod">
        <pc:chgData name="Kraft Monika" userId="a951fdd7-f5bf-4b20-877e-ca5179254d2c" providerId="ADAL" clId="{918F467E-602F-4304-8744-A6B593535E05}" dt="2021-09-23T08:01:31.594" v="3040" actId="1035"/>
        <pc:sldMkLst>
          <pc:docMk/>
          <pc:sldMk cId="3350930585" sldId="260"/>
        </pc:sldMkLst>
        <pc:spChg chg="add mod">
          <ac:chgData name="Kraft Monika" userId="a951fdd7-f5bf-4b20-877e-ca5179254d2c" providerId="ADAL" clId="{918F467E-602F-4304-8744-A6B593535E05}" dt="2021-09-10T14:20:23.009" v="470" actId="1076"/>
          <ac:spMkLst>
            <pc:docMk/>
            <pc:sldMk cId="3350930585" sldId="260"/>
            <ac:spMk id="4" creationId="{2FCAFB40-822B-44C3-B20F-2F8E2C3A775C}"/>
          </ac:spMkLst>
        </pc:spChg>
        <pc:spChg chg="add mod">
          <ac:chgData name="Kraft Monika" userId="a951fdd7-f5bf-4b20-877e-ca5179254d2c" providerId="ADAL" clId="{918F467E-602F-4304-8744-A6B593535E05}" dt="2021-09-10T14:18:37.586" v="433" actId="164"/>
          <ac:spMkLst>
            <pc:docMk/>
            <pc:sldMk cId="3350930585" sldId="260"/>
            <ac:spMk id="5" creationId="{C35FD67F-301B-4106-B30F-822546FF81B6}"/>
          </ac:spMkLst>
        </pc:spChg>
        <pc:spChg chg="add mod">
          <ac:chgData name="Kraft Monika" userId="a951fdd7-f5bf-4b20-877e-ca5179254d2c" providerId="ADAL" clId="{918F467E-602F-4304-8744-A6B593535E05}" dt="2021-09-23T08:01:31.594" v="3040" actId="1035"/>
          <ac:spMkLst>
            <pc:docMk/>
            <pc:sldMk cId="3350930585" sldId="260"/>
            <ac:spMk id="7" creationId="{190DD801-473F-47BF-A296-841184A480B7}"/>
          </ac:spMkLst>
        </pc:spChg>
        <pc:spChg chg="add del mod">
          <ac:chgData name="Kraft Monika" userId="a951fdd7-f5bf-4b20-877e-ca5179254d2c" providerId="ADAL" clId="{918F467E-602F-4304-8744-A6B593535E05}" dt="2021-09-14T11:13:46.772" v="895" actId="478"/>
          <ac:spMkLst>
            <pc:docMk/>
            <pc:sldMk cId="3350930585" sldId="260"/>
            <ac:spMk id="8" creationId="{84FC516F-60CE-4F47-BF7A-247BFF5E6926}"/>
          </ac:spMkLst>
        </pc:spChg>
        <pc:spChg chg="add mod">
          <ac:chgData name="Kraft Monika" userId="a951fdd7-f5bf-4b20-877e-ca5179254d2c" providerId="ADAL" clId="{918F467E-602F-4304-8744-A6B593535E05}" dt="2021-09-14T11:22:02.867" v="985" actId="1037"/>
          <ac:spMkLst>
            <pc:docMk/>
            <pc:sldMk cId="3350930585" sldId="260"/>
            <ac:spMk id="9" creationId="{5D20893A-4C44-4407-AFEE-C0E86FDB3934}"/>
          </ac:spMkLst>
        </pc:spChg>
        <pc:spChg chg="add del mod">
          <ac:chgData name="Kraft Monika" userId="a951fdd7-f5bf-4b20-877e-ca5179254d2c" providerId="ADAL" clId="{918F467E-602F-4304-8744-A6B593535E05}" dt="2021-09-14T11:19:08.187" v="930"/>
          <ac:spMkLst>
            <pc:docMk/>
            <pc:sldMk cId="3350930585" sldId="260"/>
            <ac:spMk id="10" creationId="{29066D85-30E0-424E-9D22-8134E050F6BA}"/>
          </ac:spMkLst>
        </pc:spChg>
        <pc:spChg chg="add del mod">
          <ac:chgData name="Kraft Monika" userId="a951fdd7-f5bf-4b20-877e-ca5179254d2c" providerId="ADAL" clId="{918F467E-602F-4304-8744-A6B593535E05}" dt="2021-09-14T11:22:16.198" v="990" actId="20577"/>
          <ac:spMkLst>
            <pc:docMk/>
            <pc:sldMk cId="3350930585" sldId="260"/>
            <ac:spMk id="11" creationId="{8F2E112E-1EA9-4726-81F7-FCC5A2AB725B}"/>
          </ac:spMkLst>
        </pc:spChg>
        <pc:grpChg chg="add mod ord">
          <ac:chgData name="Kraft Monika" userId="a951fdd7-f5bf-4b20-877e-ca5179254d2c" providerId="ADAL" clId="{918F467E-602F-4304-8744-A6B593535E05}" dt="2021-09-10T14:20:23.009" v="470" actId="1076"/>
          <ac:grpSpMkLst>
            <pc:docMk/>
            <pc:sldMk cId="3350930585" sldId="260"/>
            <ac:grpSpMk id="6" creationId="{346D5939-131F-47BF-83A6-A62FFD55D0FB}"/>
          </ac:grpSpMkLst>
        </pc:grpChg>
        <pc:picChg chg="add mod">
          <ac:chgData name="Kraft Monika" userId="a951fdd7-f5bf-4b20-877e-ca5179254d2c" providerId="ADAL" clId="{918F467E-602F-4304-8744-A6B593535E05}" dt="2021-09-14T11:12:04.053" v="890" actId="1076"/>
          <ac:picMkLst>
            <pc:docMk/>
            <pc:sldMk cId="3350930585" sldId="260"/>
            <ac:picMk id="2" creationId="{80B62BEE-1E6B-460D-B71F-C8AA02F0845F}"/>
          </ac:picMkLst>
        </pc:picChg>
        <pc:picChg chg="add mod">
          <ac:chgData name="Kraft Monika" userId="a951fdd7-f5bf-4b20-877e-ca5179254d2c" providerId="ADAL" clId="{918F467E-602F-4304-8744-A6B593535E05}" dt="2021-09-10T14:18:37.586" v="433" actId="164"/>
          <ac:picMkLst>
            <pc:docMk/>
            <pc:sldMk cId="3350930585" sldId="260"/>
            <ac:picMk id="3" creationId="{344762FF-1533-4FC5-A8B9-FD0922EAB061}"/>
          </ac:picMkLst>
        </pc:picChg>
      </pc:sldChg>
      <pc:sldChg chg="addSp delSp modSp add mod ord">
        <pc:chgData name="Kraft Monika" userId="a951fdd7-f5bf-4b20-877e-ca5179254d2c" providerId="ADAL" clId="{918F467E-602F-4304-8744-A6B593535E05}" dt="2021-09-24T06:44:04.768" v="3057" actId="14100"/>
        <pc:sldMkLst>
          <pc:docMk/>
          <pc:sldMk cId="59084894" sldId="261"/>
        </pc:sldMkLst>
        <pc:spChg chg="del">
          <ac:chgData name="Kraft Monika" userId="a951fdd7-f5bf-4b20-877e-ca5179254d2c" providerId="ADAL" clId="{918F467E-602F-4304-8744-A6B593535E05}" dt="2021-09-10T14:21:15.397" v="477" actId="478"/>
          <ac:spMkLst>
            <pc:docMk/>
            <pc:sldMk cId="59084894" sldId="261"/>
            <ac:spMk id="2" creationId="{B3F990D6-D3CF-7F47-87E7-79BD4006B722}"/>
          </ac:spMkLst>
        </pc:spChg>
        <pc:spChg chg="del">
          <ac:chgData name="Kraft Monika" userId="a951fdd7-f5bf-4b20-877e-ca5179254d2c" providerId="ADAL" clId="{918F467E-602F-4304-8744-A6B593535E05}" dt="2021-09-10T14:21:19.661" v="478" actId="478"/>
          <ac:spMkLst>
            <pc:docMk/>
            <pc:sldMk cId="59084894" sldId="261"/>
            <ac:spMk id="3" creationId="{E13836C6-0E34-9E4E-B6BF-492414DB3104}"/>
          </ac:spMkLst>
        </pc:spChg>
        <pc:spChg chg="mod">
          <ac:chgData name="Kraft Monika" userId="a951fdd7-f5bf-4b20-877e-ca5179254d2c" providerId="ADAL" clId="{918F467E-602F-4304-8744-A6B593535E05}" dt="2021-09-13T07:54:39.629" v="489"/>
          <ac:spMkLst>
            <pc:docMk/>
            <pc:sldMk cId="59084894" sldId="261"/>
            <ac:spMk id="4" creationId="{4A4CAE22-4E42-4387-95F9-4DED21429159}"/>
          </ac:spMkLst>
        </pc:spChg>
        <pc:spChg chg="add mod ord">
          <ac:chgData name="Kraft Monika" userId="a951fdd7-f5bf-4b20-877e-ca5179254d2c" providerId="ADAL" clId="{918F467E-602F-4304-8744-A6B593535E05}" dt="2021-09-24T06:44:04.768" v="3057" actId="14100"/>
          <ac:spMkLst>
            <pc:docMk/>
            <pc:sldMk cId="59084894" sldId="261"/>
            <ac:spMk id="5" creationId="{25D726CA-BE61-4998-B2B8-D5ACB43C2714}"/>
          </ac:spMkLst>
        </pc:spChg>
        <pc:spChg chg="add mod ord">
          <ac:chgData name="Kraft Monika" userId="a951fdd7-f5bf-4b20-877e-ca5179254d2c" providerId="ADAL" clId="{918F467E-602F-4304-8744-A6B593535E05}" dt="2021-09-22T14:53:52.631" v="2916" actId="1037"/>
          <ac:spMkLst>
            <pc:docMk/>
            <pc:sldMk cId="59084894" sldId="261"/>
            <ac:spMk id="6" creationId="{4C7FF7C3-C349-451A-BF4F-EBE838FA71AD}"/>
          </ac:spMkLst>
        </pc:spChg>
        <pc:spChg chg="add del mod">
          <ac:chgData name="Kraft Monika" userId="a951fdd7-f5bf-4b20-877e-ca5179254d2c" providerId="ADAL" clId="{918F467E-602F-4304-8744-A6B593535E05}" dt="2021-09-13T08:02:10.774" v="550"/>
          <ac:spMkLst>
            <pc:docMk/>
            <pc:sldMk cId="59084894" sldId="261"/>
            <ac:spMk id="6" creationId="{90C3A725-35BF-44FE-BD34-6BFB76BA319B}"/>
          </ac:spMkLst>
        </pc:spChg>
        <pc:spChg chg="add mod">
          <ac:chgData name="Kraft Monika" userId="a951fdd7-f5bf-4b20-877e-ca5179254d2c" providerId="ADAL" clId="{918F467E-602F-4304-8744-A6B593535E05}" dt="2021-09-22T14:54:03.437" v="2918" actId="1076"/>
          <ac:spMkLst>
            <pc:docMk/>
            <pc:sldMk cId="59084894" sldId="261"/>
            <ac:spMk id="7" creationId="{728C5C6D-E7DA-47F7-BFCA-B24B3B49AB70}"/>
          </ac:spMkLst>
        </pc:spChg>
        <pc:spChg chg="add del mod">
          <ac:chgData name="Kraft Monika" userId="a951fdd7-f5bf-4b20-877e-ca5179254d2c" providerId="ADAL" clId="{918F467E-602F-4304-8744-A6B593535E05}" dt="2021-09-13T08:04:26.778" v="637"/>
          <ac:spMkLst>
            <pc:docMk/>
            <pc:sldMk cId="59084894" sldId="261"/>
            <ac:spMk id="8" creationId="{235F6578-2112-4E07-B190-262FFDB1A769}"/>
          </ac:spMkLst>
        </pc:spChg>
        <pc:spChg chg="add mod">
          <ac:chgData name="Kraft Monika" userId="a951fdd7-f5bf-4b20-877e-ca5179254d2c" providerId="ADAL" clId="{918F467E-602F-4304-8744-A6B593535E05}" dt="2021-09-22T14:54:26.488" v="2939" actId="27636"/>
          <ac:spMkLst>
            <pc:docMk/>
            <pc:sldMk cId="59084894" sldId="261"/>
            <ac:spMk id="8" creationId="{CEA70360-39DB-4498-80EE-BC22D730E9CD}"/>
          </ac:spMkLst>
        </pc:spChg>
        <pc:spChg chg="add mod">
          <ac:chgData name="Kraft Monika" userId="a951fdd7-f5bf-4b20-877e-ca5179254d2c" providerId="ADAL" clId="{918F467E-602F-4304-8744-A6B593535E05}" dt="2021-09-22T14:53:57.237" v="2917" actId="1076"/>
          <ac:spMkLst>
            <pc:docMk/>
            <pc:sldMk cId="59084894" sldId="261"/>
            <ac:spMk id="9" creationId="{C6B95A23-8D88-481A-B92A-118AC1129198}"/>
          </ac:spMkLst>
        </pc:spChg>
        <pc:spChg chg="add mod ord">
          <ac:chgData name="Kraft Monika" userId="a951fdd7-f5bf-4b20-877e-ca5179254d2c" providerId="ADAL" clId="{918F467E-602F-4304-8744-A6B593535E05}" dt="2021-09-22T14:53:52.631" v="2916" actId="1037"/>
          <ac:spMkLst>
            <pc:docMk/>
            <pc:sldMk cId="59084894" sldId="261"/>
            <ac:spMk id="10" creationId="{7268A4D6-2957-493A-BE1F-39B77BCD734A}"/>
          </ac:spMkLst>
        </pc:spChg>
        <pc:spChg chg="add mod ord">
          <ac:chgData name="Kraft Monika" userId="a951fdd7-f5bf-4b20-877e-ca5179254d2c" providerId="ADAL" clId="{918F467E-602F-4304-8744-A6B593535E05}" dt="2021-09-22T14:53:52.631" v="2916" actId="1037"/>
          <ac:spMkLst>
            <pc:docMk/>
            <pc:sldMk cId="59084894" sldId="261"/>
            <ac:spMk id="13" creationId="{2B2B8A15-C6C0-4EAF-BA7D-1CE52978EA53}"/>
          </ac:spMkLst>
        </pc:spChg>
        <pc:spChg chg="mod">
          <ac:chgData name="Kraft Monika" userId="a951fdd7-f5bf-4b20-877e-ca5179254d2c" providerId="ADAL" clId="{918F467E-602F-4304-8744-A6B593535E05}" dt="2021-09-22T14:43:39.520" v="2733"/>
          <ac:spMkLst>
            <pc:docMk/>
            <pc:sldMk cId="59084894" sldId="261"/>
            <ac:spMk id="16" creationId="{983DCA85-71B0-48AE-BE9B-49820FB2D9F2}"/>
          </ac:spMkLst>
        </pc:spChg>
        <pc:spChg chg="add del mod">
          <ac:chgData name="Kraft Monika" userId="a951fdd7-f5bf-4b20-877e-ca5179254d2c" providerId="ADAL" clId="{918F467E-602F-4304-8744-A6B593535E05}" dt="2021-09-22T14:43:47.227" v="2734"/>
          <ac:spMkLst>
            <pc:docMk/>
            <pc:sldMk cId="59084894" sldId="261"/>
            <ac:spMk id="17" creationId="{97CD12BF-4DEF-47CD-BB94-15B982857895}"/>
          </ac:spMkLst>
        </pc:spChg>
        <pc:spChg chg="add del mod">
          <ac:chgData name="Kraft Monika" userId="a951fdd7-f5bf-4b20-877e-ca5179254d2c" providerId="ADAL" clId="{918F467E-602F-4304-8744-A6B593535E05}" dt="2021-09-22T14:43:47.227" v="2734"/>
          <ac:spMkLst>
            <pc:docMk/>
            <pc:sldMk cId="59084894" sldId="261"/>
            <ac:spMk id="18" creationId="{2FE0A3B7-AB8D-4EE8-8922-4AA60496D7F8}"/>
          </ac:spMkLst>
        </pc:spChg>
        <pc:spChg chg="add del mod">
          <ac:chgData name="Kraft Monika" userId="a951fdd7-f5bf-4b20-877e-ca5179254d2c" providerId="ADAL" clId="{918F467E-602F-4304-8744-A6B593535E05}" dt="2021-09-22T14:43:47.227" v="2734"/>
          <ac:spMkLst>
            <pc:docMk/>
            <pc:sldMk cId="59084894" sldId="261"/>
            <ac:spMk id="19" creationId="{97C111BA-1395-4E62-9578-249B5C7C9AF7}"/>
          </ac:spMkLst>
        </pc:spChg>
        <pc:spChg chg="add del mod">
          <ac:chgData name="Kraft Monika" userId="a951fdd7-f5bf-4b20-877e-ca5179254d2c" providerId="ADAL" clId="{918F467E-602F-4304-8744-A6B593535E05}" dt="2021-09-22T14:43:47.227" v="2734"/>
          <ac:spMkLst>
            <pc:docMk/>
            <pc:sldMk cId="59084894" sldId="261"/>
            <ac:spMk id="20" creationId="{DD1A905C-8183-4B18-8E51-E4C0653FDC51}"/>
          </ac:spMkLst>
        </pc:spChg>
        <pc:spChg chg="add del">
          <ac:chgData name="Kraft Monika" userId="a951fdd7-f5bf-4b20-877e-ca5179254d2c" providerId="ADAL" clId="{918F467E-602F-4304-8744-A6B593535E05}" dt="2021-09-22T14:45:55.679" v="2764" actId="22"/>
          <ac:spMkLst>
            <pc:docMk/>
            <pc:sldMk cId="59084894" sldId="261"/>
            <ac:spMk id="22" creationId="{568461B0-04E6-4B4A-BC10-6A75BF31F0AD}"/>
          </ac:spMkLst>
        </pc:spChg>
        <pc:grpChg chg="add mod ord">
          <ac:chgData name="Kraft Monika" userId="a951fdd7-f5bf-4b20-877e-ca5179254d2c" providerId="ADAL" clId="{918F467E-602F-4304-8744-A6B593535E05}" dt="2021-09-22T14:53:52.631" v="2916" actId="1037"/>
          <ac:grpSpMkLst>
            <pc:docMk/>
            <pc:sldMk cId="59084894" sldId="261"/>
            <ac:grpSpMk id="2" creationId="{5A38792A-F56D-4AA3-BE4B-736A86C49886}"/>
          </ac:grpSpMkLst>
        </pc:grpChg>
        <pc:grpChg chg="add del mod">
          <ac:chgData name="Kraft Monika" userId="a951fdd7-f5bf-4b20-877e-ca5179254d2c" providerId="ADAL" clId="{918F467E-602F-4304-8744-A6B593535E05}" dt="2021-09-22T14:43:47.227" v="2734"/>
          <ac:grpSpMkLst>
            <pc:docMk/>
            <pc:sldMk cId="59084894" sldId="261"/>
            <ac:grpSpMk id="14" creationId="{1021B28D-1ACD-4AF1-94E0-05FFFBBF98AC}"/>
          </ac:grpSpMkLst>
        </pc:grpChg>
        <pc:picChg chg="mod">
          <ac:chgData name="Kraft Monika" userId="a951fdd7-f5bf-4b20-877e-ca5179254d2c" providerId="ADAL" clId="{918F467E-602F-4304-8744-A6B593535E05}" dt="2021-09-13T07:54:39.629" v="489"/>
          <ac:picMkLst>
            <pc:docMk/>
            <pc:sldMk cId="59084894" sldId="261"/>
            <ac:picMk id="3" creationId="{CBD3BAE8-B5C5-4E86-A67F-99D4891F4B2B}"/>
          </ac:picMkLst>
        </pc:picChg>
        <pc:picChg chg="add mod ord">
          <ac:chgData name="Kraft Monika" userId="a951fdd7-f5bf-4b20-877e-ca5179254d2c" providerId="ADAL" clId="{918F467E-602F-4304-8744-A6B593535E05}" dt="2021-09-22T14:53:52.631" v="2916" actId="1037"/>
          <ac:picMkLst>
            <pc:docMk/>
            <pc:sldMk cId="59084894" sldId="261"/>
            <ac:picMk id="12" creationId="{3CA2A87B-6E16-4A54-A121-7454B17A1AB1}"/>
          </ac:picMkLst>
        </pc:picChg>
        <pc:picChg chg="mod">
          <ac:chgData name="Kraft Monika" userId="a951fdd7-f5bf-4b20-877e-ca5179254d2c" providerId="ADAL" clId="{918F467E-602F-4304-8744-A6B593535E05}" dt="2021-09-22T14:43:39.520" v="2733"/>
          <ac:picMkLst>
            <pc:docMk/>
            <pc:sldMk cId="59084894" sldId="261"/>
            <ac:picMk id="15" creationId="{11D8D41C-42DA-4DCB-A5A9-8843AF9A97EF}"/>
          </ac:picMkLst>
        </pc:picChg>
        <pc:picChg chg="add del mod">
          <ac:chgData name="Kraft Monika" userId="a951fdd7-f5bf-4b20-877e-ca5179254d2c" providerId="ADAL" clId="{918F467E-602F-4304-8744-A6B593535E05}" dt="2021-09-22T14:43:47.227" v="2734"/>
          <ac:picMkLst>
            <pc:docMk/>
            <pc:sldMk cId="59084894" sldId="261"/>
            <ac:picMk id="21" creationId="{655A1B02-C10F-4212-9114-F54FF84C2B04}"/>
          </ac:picMkLst>
        </pc:picChg>
        <pc:picChg chg="add mod ord">
          <ac:chgData name="Kraft Monika" userId="a951fdd7-f5bf-4b20-877e-ca5179254d2c" providerId="ADAL" clId="{918F467E-602F-4304-8744-A6B593535E05}" dt="2021-09-22T14:53:52.631" v="2916" actId="1037"/>
          <ac:picMkLst>
            <pc:docMk/>
            <pc:sldMk cId="59084894" sldId="261"/>
            <ac:picMk id="23" creationId="{E2435A6C-7032-45D3-9AFF-18785A2B7C86}"/>
          </ac:picMkLst>
        </pc:picChg>
      </pc:sldChg>
      <pc:sldChg chg="addSp delSp modSp add mod ord addCm delCm">
        <pc:chgData name="Kraft Monika" userId="a951fdd7-f5bf-4b20-877e-ca5179254d2c" providerId="ADAL" clId="{918F467E-602F-4304-8744-A6B593535E05}" dt="2021-09-22T09:58:36.895" v="2277" actId="255"/>
        <pc:sldMkLst>
          <pc:docMk/>
          <pc:sldMk cId="2790250387" sldId="262"/>
        </pc:sldMkLst>
        <pc:spChg chg="add mod">
          <ac:chgData name="Kraft Monika" userId="a951fdd7-f5bf-4b20-877e-ca5179254d2c" providerId="ADAL" clId="{918F467E-602F-4304-8744-A6B593535E05}" dt="2021-09-14T11:25:28.167" v="1021" actId="164"/>
          <ac:spMkLst>
            <pc:docMk/>
            <pc:sldMk cId="2790250387" sldId="262"/>
            <ac:spMk id="2" creationId="{7FC230E9-F200-489D-9A9F-9EFD08BBC3E0}"/>
          </ac:spMkLst>
        </pc:spChg>
        <pc:spChg chg="del">
          <ac:chgData name="Kraft Monika" userId="a951fdd7-f5bf-4b20-877e-ca5179254d2c" providerId="ADAL" clId="{918F467E-602F-4304-8744-A6B593535E05}" dt="2021-09-13T08:05:31.889" v="651" actId="478"/>
          <ac:spMkLst>
            <pc:docMk/>
            <pc:sldMk cId="2790250387" sldId="262"/>
            <ac:spMk id="2" creationId="{B3F990D6-D3CF-7F47-87E7-79BD4006B722}"/>
          </ac:spMkLst>
        </pc:spChg>
        <pc:spChg chg="del">
          <ac:chgData name="Kraft Monika" userId="a951fdd7-f5bf-4b20-877e-ca5179254d2c" providerId="ADAL" clId="{918F467E-602F-4304-8744-A6B593535E05}" dt="2021-09-13T08:05:31.889" v="651" actId="478"/>
          <ac:spMkLst>
            <pc:docMk/>
            <pc:sldMk cId="2790250387" sldId="262"/>
            <ac:spMk id="3" creationId="{E13836C6-0E34-9E4E-B6BF-492414DB3104}"/>
          </ac:spMkLst>
        </pc:spChg>
        <pc:spChg chg="mod">
          <ac:chgData name="Kraft Monika" userId="a951fdd7-f5bf-4b20-877e-ca5179254d2c" providerId="ADAL" clId="{918F467E-602F-4304-8744-A6B593535E05}" dt="2021-09-13T08:05:41.118" v="652"/>
          <ac:spMkLst>
            <pc:docMk/>
            <pc:sldMk cId="2790250387" sldId="262"/>
            <ac:spMk id="6" creationId="{58AD312B-060B-4355-9A2F-3295DBAA2B95}"/>
          </ac:spMkLst>
        </pc:spChg>
        <pc:spChg chg="add mod">
          <ac:chgData name="Kraft Monika" userId="a951fdd7-f5bf-4b20-877e-ca5179254d2c" providerId="ADAL" clId="{918F467E-602F-4304-8744-A6B593535E05}" dt="2021-09-14T11:29:56.354" v="1160" actId="1036"/>
          <ac:spMkLst>
            <pc:docMk/>
            <pc:sldMk cId="2790250387" sldId="262"/>
            <ac:spMk id="7" creationId="{7AE47B11-7594-4F23-93E9-E7DAAB5F8B45}"/>
          </ac:spMkLst>
        </pc:spChg>
        <pc:spChg chg="add mod">
          <ac:chgData name="Kraft Monika" userId="a951fdd7-f5bf-4b20-877e-ca5179254d2c" providerId="ADAL" clId="{918F467E-602F-4304-8744-A6B593535E05}" dt="2021-09-14T11:36:36.077" v="1335" actId="1076"/>
          <ac:spMkLst>
            <pc:docMk/>
            <pc:sldMk cId="2790250387" sldId="262"/>
            <ac:spMk id="8" creationId="{0061F190-A64C-4489-AF87-E446E78E8F35}"/>
          </ac:spMkLst>
        </pc:spChg>
        <pc:spChg chg="add mod">
          <ac:chgData name="Kraft Monika" userId="a951fdd7-f5bf-4b20-877e-ca5179254d2c" providerId="ADAL" clId="{918F467E-602F-4304-8744-A6B593535E05}" dt="2021-09-14T11:36:36.077" v="1335" actId="1076"/>
          <ac:spMkLst>
            <pc:docMk/>
            <pc:sldMk cId="2790250387" sldId="262"/>
            <ac:spMk id="11" creationId="{E1409F6F-DBEC-479B-8F9A-4A88A5490A00}"/>
          </ac:spMkLst>
        </pc:spChg>
        <pc:spChg chg="add mod">
          <ac:chgData name="Kraft Monika" userId="a951fdd7-f5bf-4b20-877e-ca5179254d2c" providerId="ADAL" clId="{918F467E-602F-4304-8744-A6B593535E05}" dt="2021-09-14T11:25:28.167" v="1021" actId="164"/>
          <ac:spMkLst>
            <pc:docMk/>
            <pc:sldMk cId="2790250387" sldId="262"/>
            <ac:spMk id="12" creationId="{2FD0352F-C450-4A4D-827A-8B55316FAB7E}"/>
          </ac:spMkLst>
        </pc:spChg>
        <pc:spChg chg="add mod">
          <ac:chgData name="Kraft Monika" userId="a951fdd7-f5bf-4b20-877e-ca5179254d2c" providerId="ADAL" clId="{918F467E-602F-4304-8744-A6B593535E05}" dt="2021-09-14T11:25:28.167" v="1021" actId="164"/>
          <ac:spMkLst>
            <pc:docMk/>
            <pc:sldMk cId="2790250387" sldId="262"/>
            <ac:spMk id="14" creationId="{82695C30-9984-4AD5-8663-8F08753F2AD9}"/>
          </ac:spMkLst>
        </pc:spChg>
        <pc:spChg chg="add mod">
          <ac:chgData name="Kraft Monika" userId="a951fdd7-f5bf-4b20-877e-ca5179254d2c" providerId="ADAL" clId="{918F467E-602F-4304-8744-A6B593535E05}" dt="2021-09-22T09:58:36.895" v="2277" actId="255"/>
          <ac:spMkLst>
            <pc:docMk/>
            <pc:sldMk cId="2790250387" sldId="262"/>
            <ac:spMk id="15" creationId="{6BD39CBB-2E30-43FB-B490-DF868F155AF8}"/>
          </ac:spMkLst>
        </pc:spChg>
        <pc:grpChg chg="add mod ord">
          <ac:chgData name="Kraft Monika" userId="a951fdd7-f5bf-4b20-877e-ca5179254d2c" providerId="ADAL" clId="{918F467E-602F-4304-8744-A6B593535E05}" dt="2021-09-14T11:25:38.156" v="1022" actId="167"/>
          <ac:grpSpMkLst>
            <pc:docMk/>
            <pc:sldMk cId="2790250387" sldId="262"/>
            <ac:grpSpMk id="3" creationId="{831A4265-43D3-49BC-BB73-B934FEBB9166}"/>
          </ac:grpSpMkLst>
        </pc:grpChg>
        <pc:grpChg chg="add mod">
          <ac:chgData name="Kraft Monika" userId="a951fdd7-f5bf-4b20-877e-ca5179254d2c" providerId="ADAL" clId="{918F467E-602F-4304-8744-A6B593535E05}" dt="2021-09-14T11:25:28.167" v="1021" actId="164"/>
          <ac:grpSpMkLst>
            <pc:docMk/>
            <pc:sldMk cId="2790250387" sldId="262"/>
            <ac:grpSpMk id="4" creationId="{EED5676D-B388-4E33-8265-EE24647F4420}"/>
          </ac:grpSpMkLst>
        </pc:grpChg>
        <pc:picChg chg="mod">
          <ac:chgData name="Kraft Monika" userId="a951fdd7-f5bf-4b20-877e-ca5179254d2c" providerId="ADAL" clId="{918F467E-602F-4304-8744-A6B593535E05}" dt="2021-09-13T08:05:41.118" v="652"/>
          <ac:picMkLst>
            <pc:docMk/>
            <pc:sldMk cId="2790250387" sldId="262"/>
            <ac:picMk id="5" creationId="{89642BCB-8463-4C88-82EA-FEA1F84957D8}"/>
          </ac:picMkLst>
        </pc:picChg>
        <pc:picChg chg="add mod">
          <ac:chgData name="Kraft Monika" userId="a951fdd7-f5bf-4b20-877e-ca5179254d2c" providerId="ADAL" clId="{918F467E-602F-4304-8744-A6B593535E05}" dt="2021-09-14T11:25:43.933" v="1023" actId="1076"/>
          <ac:picMkLst>
            <pc:docMk/>
            <pc:sldMk cId="2790250387" sldId="262"/>
            <ac:picMk id="10" creationId="{9A612091-3E99-4EAF-BD78-B9F3B91BD0D3}"/>
          </ac:picMkLst>
        </pc:picChg>
        <pc:picChg chg="add del mod modCrop">
          <ac:chgData name="Kraft Monika" userId="a951fdd7-f5bf-4b20-877e-ca5179254d2c" providerId="ADAL" clId="{918F467E-602F-4304-8744-A6B593535E05}" dt="2021-09-14T11:36:26.199" v="1334" actId="478"/>
          <ac:picMkLst>
            <pc:docMk/>
            <pc:sldMk cId="2790250387" sldId="262"/>
            <ac:picMk id="13" creationId="{8FCE86E7-2031-4550-A27F-69976C5E0797}"/>
          </ac:picMkLst>
        </pc:picChg>
      </pc:sldChg>
      <pc:sldChg chg="modSp add mod">
        <pc:chgData name="Kraft Monika" userId="a951fdd7-f5bf-4b20-877e-ca5179254d2c" providerId="ADAL" clId="{918F467E-602F-4304-8744-A6B593535E05}" dt="2021-09-22T06:40:13.789" v="1947" actId="20577"/>
        <pc:sldMkLst>
          <pc:docMk/>
          <pc:sldMk cId="249539475" sldId="263"/>
        </pc:sldMkLst>
        <pc:spChg chg="mod">
          <ac:chgData name="Kraft Monika" userId="a951fdd7-f5bf-4b20-877e-ca5179254d2c" providerId="ADAL" clId="{918F467E-602F-4304-8744-A6B593535E05}" dt="2021-09-14T07:49:20.116" v="849" actId="14100"/>
          <ac:spMkLst>
            <pc:docMk/>
            <pc:sldMk cId="249539475" sldId="263"/>
            <ac:spMk id="6" creationId="{932A2B28-E23F-4239-AF5E-7252C77D4C30}"/>
          </ac:spMkLst>
        </pc:spChg>
        <pc:spChg chg="mod">
          <ac:chgData name="Kraft Monika" userId="a951fdd7-f5bf-4b20-877e-ca5179254d2c" providerId="ADAL" clId="{918F467E-602F-4304-8744-A6B593535E05}" dt="2021-09-14T07:50:00.936" v="854" actId="14100"/>
          <ac:spMkLst>
            <pc:docMk/>
            <pc:sldMk cId="249539475" sldId="263"/>
            <ac:spMk id="7" creationId="{8E1A48B6-F546-4BE5-92D3-91E75328372D}"/>
          </ac:spMkLst>
        </pc:spChg>
        <pc:spChg chg="mod">
          <ac:chgData name="Kraft Monika" userId="a951fdd7-f5bf-4b20-877e-ca5179254d2c" providerId="ADAL" clId="{918F467E-602F-4304-8744-A6B593535E05}" dt="2021-09-14T07:49:30.728" v="851" actId="1076"/>
          <ac:spMkLst>
            <pc:docMk/>
            <pc:sldMk cId="249539475" sldId="263"/>
            <ac:spMk id="8" creationId="{D80CE312-DF19-4416-A667-0F4DE57EBFC5}"/>
          </ac:spMkLst>
        </pc:spChg>
        <pc:spChg chg="mod">
          <ac:chgData name="Kraft Monika" userId="a951fdd7-f5bf-4b20-877e-ca5179254d2c" providerId="ADAL" clId="{918F467E-602F-4304-8744-A6B593535E05}" dt="2021-09-14T07:46:41.025" v="807" actId="14100"/>
          <ac:spMkLst>
            <pc:docMk/>
            <pc:sldMk cId="249539475" sldId="263"/>
            <ac:spMk id="9" creationId="{3685286A-4B5A-4884-81A6-CDECB58C86E2}"/>
          </ac:spMkLst>
        </pc:spChg>
        <pc:spChg chg="mod">
          <ac:chgData name="Kraft Monika" userId="a951fdd7-f5bf-4b20-877e-ca5179254d2c" providerId="ADAL" clId="{918F467E-602F-4304-8744-A6B593535E05}" dt="2021-09-22T06:40:13.789" v="1947" actId="20577"/>
          <ac:spMkLst>
            <pc:docMk/>
            <pc:sldMk cId="249539475" sldId="263"/>
            <ac:spMk id="10" creationId="{32ABCFB8-FDD3-41D9-8519-B34EEC86660C}"/>
          </ac:spMkLst>
        </pc:spChg>
      </pc:sldChg>
      <pc:sldChg chg="addSp delSp modSp new mod">
        <pc:chgData name="Kraft Monika" userId="a951fdd7-f5bf-4b20-877e-ca5179254d2c" providerId="ADAL" clId="{918F467E-602F-4304-8744-A6B593535E05}" dt="2021-09-22T14:58:47.526" v="2962" actId="1037"/>
        <pc:sldMkLst>
          <pc:docMk/>
          <pc:sldMk cId="1875441776" sldId="264"/>
        </pc:sldMkLst>
        <pc:spChg chg="add mod">
          <ac:chgData name="Kraft Monika" userId="a951fdd7-f5bf-4b20-877e-ca5179254d2c" providerId="ADAL" clId="{918F467E-602F-4304-8744-A6B593535E05}" dt="2021-09-22T14:58:47.526" v="2962" actId="1037"/>
          <ac:spMkLst>
            <pc:docMk/>
            <pc:sldMk cId="1875441776" sldId="264"/>
            <ac:spMk id="2" creationId="{FBCE98EC-F665-4CA3-9EA3-52B58F93A2C8}"/>
          </ac:spMkLst>
        </pc:spChg>
        <pc:spChg chg="add mod">
          <ac:chgData name="Kraft Monika" userId="a951fdd7-f5bf-4b20-877e-ca5179254d2c" providerId="ADAL" clId="{918F467E-602F-4304-8744-A6B593535E05}" dt="2021-09-22T10:57:21.784" v="2644" actId="20577"/>
          <ac:spMkLst>
            <pc:docMk/>
            <pc:sldMk cId="1875441776" sldId="264"/>
            <ac:spMk id="3" creationId="{E8F50682-64DC-474A-923B-90CCA32D0713}"/>
          </ac:spMkLst>
        </pc:spChg>
        <pc:spChg chg="mod">
          <ac:chgData name="Kraft Monika" userId="a951fdd7-f5bf-4b20-877e-ca5179254d2c" providerId="ADAL" clId="{918F467E-602F-4304-8744-A6B593535E05}" dt="2021-09-22T10:45:16.894" v="2348"/>
          <ac:spMkLst>
            <pc:docMk/>
            <pc:sldMk cId="1875441776" sldId="264"/>
            <ac:spMk id="7" creationId="{DB2858B0-F0CC-4CB0-BB61-60F84AC02CE9}"/>
          </ac:spMkLst>
        </pc:spChg>
        <pc:spChg chg="add mod">
          <ac:chgData name="Kraft Monika" userId="a951fdd7-f5bf-4b20-877e-ca5179254d2c" providerId="ADAL" clId="{918F467E-602F-4304-8744-A6B593535E05}" dt="2021-09-22T11:08:40.388" v="2685" actId="20577"/>
          <ac:spMkLst>
            <pc:docMk/>
            <pc:sldMk cId="1875441776" sldId="264"/>
            <ac:spMk id="8" creationId="{D79D0AE1-507B-41E7-9269-B0C094810E33}"/>
          </ac:spMkLst>
        </pc:spChg>
        <pc:spChg chg="add del mod">
          <ac:chgData name="Kraft Monika" userId="a951fdd7-f5bf-4b20-877e-ca5179254d2c" providerId="ADAL" clId="{918F467E-602F-4304-8744-A6B593535E05}" dt="2021-09-22T10:45:21.782" v="2349" actId="478"/>
          <ac:spMkLst>
            <pc:docMk/>
            <pc:sldMk cId="1875441776" sldId="264"/>
            <ac:spMk id="9" creationId="{FFB02214-4EB2-439F-8BBF-9AB4947EA6C2}"/>
          </ac:spMkLst>
        </pc:spChg>
        <pc:spChg chg="add mod">
          <ac:chgData name="Kraft Monika" userId="a951fdd7-f5bf-4b20-877e-ca5179254d2c" providerId="ADAL" clId="{918F467E-602F-4304-8744-A6B593535E05}" dt="2021-09-22T10:50:33.333" v="2641" actId="1035"/>
          <ac:spMkLst>
            <pc:docMk/>
            <pc:sldMk cId="1875441776" sldId="264"/>
            <ac:spMk id="10" creationId="{4DA6FA36-436D-4A30-BB0D-E3367724F43B}"/>
          </ac:spMkLst>
        </pc:spChg>
        <pc:spChg chg="add mod">
          <ac:chgData name="Kraft Monika" userId="a951fdd7-f5bf-4b20-877e-ca5179254d2c" providerId="ADAL" clId="{918F467E-602F-4304-8744-A6B593535E05}" dt="2021-09-22T10:50:33.333" v="2641" actId="1035"/>
          <ac:spMkLst>
            <pc:docMk/>
            <pc:sldMk cId="1875441776" sldId="264"/>
            <ac:spMk id="11" creationId="{DEE34B31-7548-4C0C-97D8-D139CD3843BD}"/>
          </ac:spMkLst>
        </pc:spChg>
        <pc:spChg chg="mod">
          <ac:chgData name="Kraft Monika" userId="a951fdd7-f5bf-4b20-877e-ca5179254d2c" providerId="ADAL" clId="{918F467E-602F-4304-8744-A6B593535E05}" dt="2021-09-22T10:46:34.401" v="2395"/>
          <ac:spMkLst>
            <pc:docMk/>
            <pc:sldMk cId="1875441776" sldId="264"/>
            <ac:spMk id="15" creationId="{0116FFEC-5C13-4E8A-BEEC-49CA7288BB15}"/>
          </ac:spMkLst>
        </pc:spChg>
        <pc:spChg chg="add del mod">
          <ac:chgData name="Kraft Monika" userId="a951fdd7-f5bf-4b20-877e-ca5179254d2c" providerId="ADAL" clId="{918F467E-602F-4304-8744-A6B593535E05}" dt="2021-09-22T10:48:02.942" v="2426"/>
          <ac:spMkLst>
            <pc:docMk/>
            <pc:sldMk cId="1875441776" sldId="264"/>
            <ac:spMk id="16" creationId="{C06887B8-48CC-492A-89AF-C8CB7CD46BA0}"/>
          </ac:spMkLst>
        </pc:spChg>
        <pc:spChg chg="add del mod">
          <ac:chgData name="Kraft Monika" userId="a951fdd7-f5bf-4b20-877e-ca5179254d2c" providerId="ADAL" clId="{918F467E-602F-4304-8744-A6B593535E05}" dt="2021-09-22T10:48:02.942" v="2426"/>
          <ac:spMkLst>
            <pc:docMk/>
            <pc:sldMk cId="1875441776" sldId="264"/>
            <ac:spMk id="17" creationId="{325190D5-9168-4CB9-A33E-E298D30FA80C}"/>
          </ac:spMkLst>
        </pc:spChg>
        <pc:spChg chg="add del mod">
          <ac:chgData name="Kraft Monika" userId="a951fdd7-f5bf-4b20-877e-ca5179254d2c" providerId="ADAL" clId="{918F467E-602F-4304-8744-A6B593535E05}" dt="2021-09-22T10:48:02.942" v="2426"/>
          <ac:spMkLst>
            <pc:docMk/>
            <pc:sldMk cId="1875441776" sldId="264"/>
            <ac:spMk id="18" creationId="{2A2B302C-9CE2-4F11-B747-A49778FBE3DB}"/>
          </ac:spMkLst>
        </pc:spChg>
        <pc:spChg chg="add del mod">
          <ac:chgData name="Kraft Monika" userId="a951fdd7-f5bf-4b20-877e-ca5179254d2c" providerId="ADAL" clId="{918F467E-602F-4304-8744-A6B593535E05}" dt="2021-09-22T10:47:59.157" v="2424"/>
          <ac:spMkLst>
            <pc:docMk/>
            <pc:sldMk cId="1875441776" sldId="264"/>
            <ac:spMk id="20" creationId="{7DAA6D02-E023-4438-B18E-AB776FF6BC8F}"/>
          </ac:spMkLst>
        </pc:spChg>
        <pc:spChg chg="add del mod">
          <ac:chgData name="Kraft Monika" userId="a951fdd7-f5bf-4b20-877e-ca5179254d2c" providerId="ADAL" clId="{918F467E-602F-4304-8744-A6B593535E05}" dt="2021-09-22T10:48:53.458" v="2533" actId="478"/>
          <ac:spMkLst>
            <pc:docMk/>
            <pc:sldMk cId="1875441776" sldId="264"/>
            <ac:spMk id="21" creationId="{5D645DD2-0A06-4648-B297-17FF951FAFF5}"/>
          </ac:spMkLst>
        </pc:spChg>
        <pc:spChg chg="mod">
          <ac:chgData name="Kraft Monika" userId="a951fdd7-f5bf-4b20-877e-ca5179254d2c" providerId="ADAL" clId="{918F467E-602F-4304-8744-A6B593535E05}" dt="2021-09-22T10:49:14.402" v="2534"/>
          <ac:spMkLst>
            <pc:docMk/>
            <pc:sldMk cId="1875441776" sldId="264"/>
            <ac:spMk id="24" creationId="{15E368EC-0AA1-4414-B447-E7062481E425}"/>
          </ac:spMkLst>
        </pc:spChg>
        <pc:spChg chg="add mod">
          <ac:chgData name="Kraft Monika" userId="a951fdd7-f5bf-4b20-877e-ca5179254d2c" providerId="ADAL" clId="{918F467E-602F-4304-8744-A6B593535E05}" dt="2021-09-22T11:08:48.171" v="2698" actId="20577"/>
          <ac:spMkLst>
            <pc:docMk/>
            <pc:sldMk cId="1875441776" sldId="264"/>
            <ac:spMk id="25" creationId="{AF6F88E9-64CF-4D28-89A8-FC2B81ADDE33}"/>
          </ac:spMkLst>
        </pc:spChg>
        <pc:spChg chg="add mod">
          <ac:chgData name="Kraft Monika" userId="a951fdd7-f5bf-4b20-877e-ca5179254d2c" providerId="ADAL" clId="{918F467E-602F-4304-8744-A6B593535E05}" dt="2021-09-22T10:50:33.333" v="2641" actId="1035"/>
          <ac:spMkLst>
            <pc:docMk/>
            <pc:sldMk cId="1875441776" sldId="264"/>
            <ac:spMk id="26" creationId="{F1DD3773-33C5-49C1-8841-DE11545A5523}"/>
          </ac:spMkLst>
        </pc:spChg>
        <pc:spChg chg="add mod">
          <ac:chgData name="Kraft Monika" userId="a951fdd7-f5bf-4b20-877e-ca5179254d2c" providerId="ADAL" clId="{918F467E-602F-4304-8744-A6B593535E05}" dt="2021-09-22T10:50:33.333" v="2641" actId="1035"/>
          <ac:spMkLst>
            <pc:docMk/>
            <pc:sldMk cId="1875441776" sldId="264"/>
            <ac:spMk id="27" creationId="{1BA54149-C881-44FF-9C8A-88910A8CE184}"/>
          </ac:spMkLst>
        </pc:spChg>
        <pc:spChg chg="add mod">
          <ac:chgData name="Kraft Monika" userId="a951fdd7-f5bf-4b20-877e-ca5179254d2c" providerId="ADAL" clId="{918F467E-602F-4304-8744-A6B593535E05}" dt="2021-09-22T10:50:33.333" v="2641" actId="1035"/>
          <ac:spMkLst>
            <pc:docMk/>
            <pc:sldMk cId="1875441776" sldId="264"/>
            <ac:spMk id="28" creationId="{F7A55F45-C1E6-4E49-85C1-6ABE8C4FE52C}"/>
          </ac:spMkLst>
        </pc:spChg>
        <pc:spChg chg="add mod">
          <ac:chgData name="Kraft Monika" userId="a951fdd7-f5bf-4b20-877e-ca5179254d2c" providerId="ADAL" clId="{918F467E-602F-4304-8744-A6B593535E05}" dt="2021-09-22T14:56:11.453" v="2956" actId="1076"/>
          <ac:spMkLst>
            <pc:docMk/>
            <pc:sldMk cId="1875441776" sldId="264"/>
            <ac:spMk id="30" creationId="{04C5596A-5777-4417-8B4B-910E54867D4A}"/>
          </ac:spMkLst>
        </pc:spChg>
        <pc:grpChg chg="add mod">
          <ac:chgData name="Kraft Monika" userId="a951fdd7-f5bf-4b20-877e-ca5179254d2c" providerId="ADAL" clId="{918F467E-602F-4304-8744-A6B593535E05}" dt="2021-09-22T10:50:33.333" v="2641" actId="1035"/>
          <ac:grpSpMkLst>
            <pc:docMk/>
            <pc:sldMk cId="1875441776" sldId="264"/>
            <ac:grpSpMk id="5" creationId="{F0A1098B-BC57-4EDC-A9D7-F675DEC0BDB0}"/>
          </ac:grpSpMkLst>
        </pc:grpChg>
        <pc:grpChg chg="add del mod">
          <ac:chgData name="Kraft Monika" userId="a951fdd7-f5bf-4b20-877e-ca5179254d2c" providerId="ADAL" clId="{918F467E-602F-4304-8744-A6B593535E05}" dt="2021-09-22T10:48:02.942" v="2426"/>
          <ac:grpSpMkLst>
            <pc:docMk/>
            <pc:sldMk cId="1875441776" sldId="264"/>
            <ac:grpSpMk id="13" creationId="{CFF6F5BE-71C3-4920-A03B-54BFB98E494D}"/>
          </ac:grpSpMkLst>
        </pc:grpChg>
        <pc:grpChg chg="add mod">
          <ac:chgData name="Kraft Monika" userId="a951fdd7-f5bf-4b20-877e-ca5179254d2c" providerId="ADAL" clId="{918F467E-602F-4304-8744-A6B593535E05}" dt="2021-09-22T10:50:33.333" v="2641" actId="1035"/>
          <ac:grpSpMkLst>
            <pc:docMk/>
            <pc:sldMk cId="1875441776" sldId="264"/>
            <ac:grpSpMk id="22" creationId="{65052973-C976-4CCB-B670-82B00DCECCC6}"/>
          </ac:grpSpMkLst>
        </pc:grpChg>
        <pc:picChg chg="add del">
          <ac:chgData name="Kraft Monika" userId="a951fdd7-f5bf-4b20-877e-ca5179254d2c" providerId="ADAL" clId="{918F467E-602F-4304-8744-A6B593535E05}" dt="2021-09-14T11:46:36.484" v="1482"/>
          <ac:picMkLst>
            <pc:docMk/>
            <pc:sldMk cId="1875441776" sldId="264"/>
            <ac:picMk id="2" creationId="{80912E9B-341D-4CEA-BE62-040EBD345A63}"/>
          </ac:picMkLst>
        </pc:picChg>
        <pc:picChg chg="add del mod">
          <ac:chgData name="Kraft Monika" userId="a951fdd7-f5bf-4b20-877e-ca5179254d2c" providerId="ADAL" clId="{918F467E-602F-4304-8744-A6B593535E05}" dt="2021-09-22T10:45:15.587" v="2347" actId="478"/>
          <ac:picMkLst>
            <pc:docMk/>
            <pc:sldMk cId="1875441776" sldId="264"/>
            <ac:picMk id="4" creationId="{6D8D00EB-4CE5-48F3-9D74-9348248CBE79}"/>
          </ac:picMkLst>
        </pc:picChg>
        <pc:picChg chg="mod">
          <ac:chgData name="Kraft Monika" userId="a951fdd7-f5bf-4b20-877e-ca5179254d2c" providerId="ADAL" clId="{918F467E-602F-4304-8744-A6B593535E05}" dt="2021-09-22T10:45:16.894" v="2348"/>
          <ac:picMkLst>
            <pc:docMk/>
            <pc:sldMk cId="1875441776" sldId="264"/>
            <ac:picMk id="6" creationId="{94F4E538-0540-4B83-BD7B-28070048BDEF}"/>
          </ac:picMkLst>
        </pc:picChg>
        <pc:picChg chg="add mod">
          <ac:chgData name="Kraft Monika" userId="a951fdd7-f5bf-4b20-877e-ca5179254d2c" providerId="ADAL" clId="{918F467E-602F-4304-8744-A6B593535E05}" dt="2021-09-22T10:50:33.333" v="2641" actId="1035"/>
          <ac:picMkLst>
            <pc:docMk/>
            <pc:sldMk cId="1875441776" sldId="264"/>
            <ac:picMk id="12" creationId="{F41C5320-51A3-4D10-A8F5-9ED19CBEFFBD}"/>
          </ac:picMkLst>
        </pc:picChg>
        <pc:picChg chg="mod">
          <ac:chgData name="Kraft Monika" userId="a951fdd7-f5bf-4b20-877e-ca5179254d2c" providerId="ADAL" clId="{918F467E-602F-4304-8744-A6B593535E05}" dt="2021-09-22T10:46:34.401" v="2395"/>
          <ac:picMkLst>
            <pc:docMk/>
            <pc:sldMk cId="1875441776" sldId="264"/>
            <ac:picMk id="14" creationId="{E903BA6B-6224-468F-9CD1-4C338996ED79}"/>
          </ac:picMkLst>
        </pc:picChg>
        <pc:picChg chg="add del mod">
          <ac:chgData name="Kraft Monika" userId="a951fdd7-f5bf-4b20-877e-ca5179254d2c" providerId="ADAL" clId="{918F467E-602F-4304-8744-A6B593535E05}" dt="2021-09-22T10:48:02.942" v="2426"/>
          <ac:picMkLst>
            <pc:docMk/>
            <pc:sldMk cId="1875441776" sldId="264"/>
            <ac:picMk id="19" creationId="{7A76B0AC-14BB-4830-8A3B-F2B7BEC2A6E2}"/>
          </ac:picMkLst>
        </pc:picChg>
        <pc:picChg chg="mod">
          <ac:chgData name="Kraft Monika" userId="a951fdd7-f5bf-4b20-877e-ca5179254d2c" providerId="ADAL" clId="{918F467E-602F-4304-8744-A6B593535E05}" dt="2021-09-22T10:49:14.402" v="2534"/>
          <ac:picMkLst>
            <pc:docMk/>
            <pc:sldMk cId="1875441776" sldId="264"/>
            <ac:picMk id="23" creationId="{EA4F09C8-2678-4711-8BF9-44A3F4E7CD41}"/>
          </ac:picMkLst>
        </pc:picChg>
        <pc:picChg chg="add mod">
          <ac:chgData name="Kraft Monika" userId="a951fdd7-f5bf-4b20-877e-ca5179254d2c" providerId="ADAL" clId="{918F467E-602F-4304-8744-A6B593535E05}" dt="2021-09-22T10:50:33.333" v="2641" actId="1035"/>
          <ac:picMkLst>
            <pc:docMk/>
            <pc:sldMk cId="1875441776" sldId="264"/>
            <ac:picMk id="29" creationId="{3F8EEE00-9C1C-49FA-9474-924D41F30D54}"/>
          </ac:picMkLst>
        </pc:picChg>
      </pc:sldChg>
      <pc:sldChg chg="delSp modSp add mod">
        <pc:chgData name="Kraft Monika" userId="a951fdd7-f5bf-4b20-877e-ca5179254d2c" providerId="ADAL" clId="{918F467E-602F-4304-8744-A6B593535E05}" dt="2021-09-22T09:58:12.138" v="2276" actId="1036"/>
        <pc:sldMkLst>
          <pc:docMk/>
          <pc:sldMk cId="864944278" sldId="265"/>
        </pc:sldMkLst>
        <pc:spChg chg="mod">
          <ac:chgData name="Kraft Monika" userId="a951fdd7-f5bf-4b20-877e-ca5179254d2c" providerId="ADAL" clId="{918F467E-602F-4304-8744-A6B593535E05}" dt="2021-09-14T11:50:14.911" v="1560" actId="20577"/>
          <ac:spMkLst>
            <pc:docMk/>
            <pc:sldMk cId="864944278" sldId="265"/>
            <ac:spMk id="5" creationId="{25D726CA-BE61-4998-B2B8-D5ACB43C2714}"/>
          </ac:spMkLst>
        </pc:spChg>
        <pc:spChg chg="del">
          <ac:chgData name="Kraft Monika" userId="a951fdd7-f5bf-4b20-877e-ca5179254d2c" providerId="ADAL" clId="{918F467E-602F-4304-8744-A6B593535E05}" dt="2021-09-14T11:49:39.524" v="1492" actId="478"/>
          <ac:spMkLst>
            <pc:docMk/>
            <pc:sldMk cId="864944278" sldId="265"/>
            <ac:spMk id="6" creationId="{4C7FF7C3-C349-451A-BF4F-EBE838FA71AD}"/>
          </ac:spMkLst>
        </pc:spChg>
        <pc:spChg chg="mod">
          <ac:chgData name="Kraft Monika" userId="a951fdd7-f5bf-4b20-877e-ca5179254d2c" providerId="ADAL" clId="{918F467E-602F-4304-8744-A6B593535E05}" dt="2021-09-14T11:56:34.223" v="1733" actId="1036"/>
          <ac:spMkLst>
            <pc:docMk/>
            <pc:sldMk cId="864944278" sldId="265"/>
            <ac:spMk id="7" creationId="{728C5C6D-E7DA-47F7-BFCA-B24B3B49AB70}"/>
          </ac:spMkLst>
        </pc:spChg>
        <pc:spChg chg="mod">
          <ac:chgData name="Kraft Monika" userId="a951fdd7-f5bf-4b20-877e-ca5179254d2c" providerId="ADAL" clId="{918F467E-602F-4304-8744-A6B593535E05}" dt="2021-09-22T09:58:04.830" v="2265" actId="255"/>
          <ac:spMkLst>
            <pc:docMk/>
            <pc:sldMk cId="864944278" sldId="265"/>
            <ac:spMk id="8" creationId="{CEA70360-39DB-4498-80EE-BC22D730E9CD}"/>
          </ac:spMkLst>
        </pc:spChg>
        <pc:spChg chg="mod">
          <ac:chgData name="Kraft Monika" userId="a951fdd7-f5bf-4b20-877e-ca5179254d2c" providerId="ADAL" clId="{918F467E-602F-4304-8744-A6B593535E05}" dt="2021-09-22T09:58:12.138" v="2276" actId="1036"/>
          <ac:spMkLst>
            <pc:docMk/>
            <pc:sldMk cId="864944278" sldId="265"/>
            <ac:spMk id="9" creationId="{C6B95A23-8D88-481A-B92A-118AC1129198}"/>
          </ac:spMkLst>
        </pc:spChg>
        <pc:picChg chg="del">
          <ac:chgData name="Kraft Monika" userId="a951fdd7-f5bf-4b20-877e-ca5179254d2c" providerId="ADAL" clId="{918F467E-602F-4304-8744-A6B593535E05}" dt="2021-09-14T11:49:42.566" v="1493" actId="478"/>
          <ac:picMkLst>
            <pc:docMk/>
            <pc:sldMk cId="864944278" sldId="265"/>
            <ac:picMk id="12" creationId="{3CA2A87B-6E16-4A54-A121-7454B17A1AB1}"/>
          </ac:picMkLst>
        </pc:picChg>
      </pc:sldChg>
      <pc:sldChg chg="addSp delSp modSp add mod ord">
        <pc:chgData name="Kraft Monika" userId="a951fdd7-f5bf-4b20-877e-ca5179254d2c" providerId="ADAL" clId="{918F467E-602F-4304-8744-A6B593535E05}" dt="2021-09-23T08:10:58.563" v="3053"/>
        <pc:sldMkLst>
          <pc:docMk/>
          <pc:sldMk cId="3480818657" sldId="266"/>
        </pc:sldMkLst>
        <pc:spChg chg="del">
          <ac:chgData name="Kraft Monika" userId="a951fdd7-f5bf-4b20-877e-ca5179254d2c" providerId="ADAL" clId="{918F467E-602F-4304-8744-A6B593535E05}" dt="2021-09-23T07:55:24.799" v="2964" actId="478"/>
          <ac:spMkLst>
            <pc:docMk/>
            <pc:sldMk cId="3480818657" sldId="266"/>
            <ac:spMk id="6" creationId="{932A2B28-E23F-4239-AF5E-7252C77D4C30}"/>
          </ac:spMkLst>
        </pc:spChg>
        <pc:spChg chg="del">
          <ac:chgData name="Kraft Monika" userId="a951fdd7-f5bf-4b20-877e-ca5179254d2c" providerId="ADAL" clId="{918F467E-602F-4304-8744-A6B593535E05}" dt="2021-09-23T07:55:24.799" v="2964" actId="478"/>
          <ac:spMkLst>
            <pc:docMk/>
            <pc:sldMk cId="3480818657" sldId="266"/>
            <ac:spMk id="7" creationId="{8E1A48B6-F546-4BE5-92D3-91E75328372D}"/>
          </ac:spMkLst>
        </pc:spChg>
        <pc:spChg chg="del">
          <ac:chgData name="Kraft Monika" userId="a951fdd7-f5bf-4b20-877e-ca5179254d2c" providerId="ADAL" clId="{918F467E-602F-4304-8744-A6B593535E05}" dt="2021-09-23T07:55:24.799" v="2964" actId="478"/>
          <ac:spMkLst>
            <pc:docMk/>
            <pc:sldMk cId="3480818657" sldId="266"/>
            <ac:spMk id="8" creationId="{D80CE312-DF19-4416-A667-0F4DE57EBFC5}"/>
          </ac:spMkLst>
        </pc:spChg>
        <pc:spChg chg="del">
          <ac:chgData name="Kraft Monika" userId="a951fdd7-f5bf-4b20-877e-ca5179254d2c" providerId="ADAL" clId="{918F467E-602F-4304-8744-A6B593535E05}" dt="2021-09-23T07:55:24.799" v="2964" actId="478"/>
          <ac:spMkLst>
            <pc:docMk/>
            <pc:sldMk cId="3480818657" sldId="266"/>
            <ac:spMk id="9" creationId="{3685286A-4B5A-4884-81A6-CDECB58C86E2}"/>
          </ac:spMkLst>
        </pc:spChg>
        <pc:spChg chg="mod">
          <ac:chgData name="Kraft Monika" userId="a951fdd7-f5bf-4b20-877e-ca5179254d2c" providerId="ADAL" clId="{918F467E-602F-4304-8744-A6B593535E05}" dt="2021-09-23T08:01:44.317" v="3051" actId="20577"/>
          <ac:spMkLst>
            <pc:docMk/>
            <pc:sldMk cId="3480818657" sldId="266"/>
            <ac:spMk id="10" creationId="{32ABCFB8-FDD3-41D9-8519-B34EEC86660C}"/>
          </ac:spMkLst>
        </pc:spChg>
        <pc:spChg chg="add del">
          <ac:chgData name="Kraft Monika" userId="a951fdd7-f5bf-4b20-877e-ca5179254d2c" providerId="ADAL" clId="{918F467E-602F-4304-8744-A6B593535E05}" dt="2021-09-23T07:55:59.535" v="2966" actId="478"/>
          <ac:spMkLst>
            <pc:docMk/>
            <pc:sldMk cId="3480818657" sldId="266"/>
            <ac:spMk id="11" creationId="{8A0458CB-E2E1-4B92-8B66-FC596CC91243}"/>
          </ac:spMkLst>
        </pc:spChg>
        <pc:spChg chg="add del">
          <ac:chgData name="Kraft Monika" userId="a951fdd7-f5bf-4b20-877e-ca5179254d2c" providerId="ADAL" clId="{918F467E-602F-4304-8744-A6B593535E05}" dt="2021-09-23T07:56:17.031" v="2968" actId="478"/>
          <ac:spMkLst>
            <pc:docMk/>
            <pc:sldMk cId="3480818657" sldId="266"/>
            <ac:spMk id="12" creationId="{BEADF302-BCB1-47C4-A62B-E2D57D1B6A83}"/>
          </ac:spMkLst>
        </pc:spChg>
        <pc:spChg chg="add del">
          <ac:chgData name="Kraft Monika" userId="a951fdd7-f5bf-4b20-877e-ca5179254d2c" providerId="ADAL" clId="{918F467E-602F-4304-8744-A6B593535E05}" dt="2021-09-23T07:57:01.544" v="2970" actId="478"/>
          <ac:spMkLst>
            <pc:docMk/>
            <pc:sldMk cId="3480818657" sldId="266"/>
            <ac:spMk id="13" creationId="{A6DD45B2-A6C4-44C0-BFC0-AF3A26902642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14" creationId="{6CB504A4-EFE3-46B7-B09F-4872B5D5ABA2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16" creationId="{F019F640-9446-49CE-9F1D-9C4A4DF1A77E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17" creationId="{8DDD526D-7B9E-407E-80FE-B0AD8FC251D7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19" creationId="{7B3408F2-C498-4319-93C1-DBD6F0D7D712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20" creationId="{C57D43B7-7990-44B5-8A57-C7BFECE2A26C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22" creationId="{411F541E-AE48-48E7-916E-76BECEEDAA36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23" creationId="{826FA79C-26F2-449A-91DD-D322CD7B8C5D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25" creationId="{81F661E7-EB1F-48F1-AC2C-7CBB2F22C0BE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26" creationId="{E843054B-50B1-473B-B2B5-729E2C2346FF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27" creationId="{EC13CE97-6513-4D60-AAF2-EA72CE345735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28" creationId="{9E012800-E354-436E-90D6-E05A7F00A841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30" creationId="{10F4AC2E-3EB3-4B92-A7E2-D154814AFBBC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31" creationId="{17CFCAB9-06D0-413F-AA14-335271535F6B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32" creationId="{839A9D22-22B0-4F75-A4E2-5A260057F023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33" creationId="{D7BEAE80-92BF-4E7D-B136-7C07A88DBF4D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35" creationId="{62526074-B1B5-440E-AA61-3F2CF35B3BF7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36" creationId="{0850B27F-6454-456E-BD52-4219D40E352F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37" creationId="{95AA20FC-E70B-4BAA-A1D7-FB405D08EE6B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38" creationId="{43E808C9-1887-4EB2-B337-886B26738532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40" creationId="{84ED15F2-C3B2-45F1-A788-8824E633DB07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41" creationId="{123825E3-A537-4E9E-B31A-4ED91CD2E14C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42" creationId="{3EAFDCEB-0D83-4F41-82B4-2C990DF04732}"/>
          </ac:spMkLst>
        </pc:spChg>
        <pc:spChg chg="add del mod">
          <ac:chgData name="Kraft Monika" userId="a951fdd7-f5bf-4b20-877e-ca5179254d2c" providerId="ADAL" clId="{918F467E-602F-4304-8744-A6B593535E05}" dt="2021-09-23T07:58:14.915" v="2972"/>
          <ac:spMkLst>
            <pc:docMk/>
            <pc:sldMk cId="3480818657" sldId="266"/>
            <ac:spMk id="43" creationId="{317206DA-3E4E-4500-9BEF-5752E5400F51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45" creationId="{DC817F73-1ED3-4249-B9F5-CC789527D0AA}"/>
          </ac:spMkLst>
        </pc:spChg>
        <pc:spChg chg="mod">
          <ac:chgData name="Kraft Monika" userId="a951fdd7-f5bf-4b20-877e-ca5179254d2c" providerId="ADAL" clId="{918F467E-602F-4304-8744-A6B593535E05}" dt="2021-09-23T07:58:08.216" v="2971"/>
          <ac:spMkLst>
            <pc:docMk/>
            <pc:sldMk cId="3480818657" sldId="266"/>
            <ac:spMk id="46" creationId="{AD5E41FB-AF65-48F4-B2CA-4D21E6E310D0}"/>
          </ac:spMkLst>
        </pc:spChg>
        <pc:spChg chg="add del mod">
          <ac:chgData name="Kraft Monika" userId="a951fdd7-f5bf-4b20-877e-ca5179254d2c" providerId="ADAL" clId="{918F467E-602F-4304-8744-A6B593535E05}" dt="2021-09-23T07:58:36.888" v="2988" actId="478"/>
          <ac:spMkLst>
            <pc:docMk/>
            <pc:sldMk cId="3480818657" sldId="266"/>
            <ac:spMk id="47" creationId="{56CB916A-9AA6-4129-B2C2-1A6769F6E652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49" creationId="{1BBDB5BE-FBA6-48C3-AAC5-D289B7C2DECF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50" creationId="{C4ED3D0B-0BF0-4D2D-B531-36A0CAB6026D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52" creationId="{D96A0C80-E650-43A5-9EA3-B1EA076C1647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53" creationId="{89754FAE-06F7-4AE2-AECD-0870A8BDE0EB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55" creationId="{E166B960-9C00-4E24-A630-5355FF8EFDCF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56" creationId="{6301213A-3CA0-4ABD-A35B-9B003F76C47A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58" creationId="{27DB2AA5-F690-44BD-B305-32EA046D2D1F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59" creationId="{416A0B9D-A4A3-44F2-8370-156E7ECE0844}"/>
          </ac:spMkLst>
        </pc:spChg>
        <pc:spChg chg="add 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60" creationId="{41FCA80F-A986-43DD-8BAD-8CF8D8DB4621}"/>
          </ac:spMkLst>
        </pc:spChg>
        <pc:spChg chg="add 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61" creationId="{53141CC9-8153-4D90-A36A-CF3510BD37C0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63" creationId="{B4CD284F-EA2D-493A-9C15-8550B1C00B32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64" creationId="{F7C922D5-A2BF-46E4-8C78-5E02F6565518}"/>
          </ac:spMkLst>
        </pc:spChg>
        <pc:spChg chg="add 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65" creationId="{C08719A3-EABA-4548-B03E-355B9718896F}"/>
          </ac:spMkLst>
        </pc:spChg>
        <pc:spChg chg="add 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66" creationId="{E679D97F-5171-4504-AA2F-47E95EE069C7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68" creationId="{BA7228D5-924F-498D-B1A3-9586FAFDC11C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69" creationId="{DB76D9B5-2CFA-44BF-B199-E3D515849B14}"/>
          </ac:spMkLst>
        </pc:spChg>
        <pc:spChg chg="add 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70" creationId="{418F8089-E392-4F62-B0EF-B7637ECCAE18}"/>
          </ac:spMkLst>
        </pc:spChg>
        <pc:spChg chg="add 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71" creationId="{924F64A4-E339-455D-A1DA-DE6DAFE6AAC9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73" creationId="{8B97E8A2-31D7-4A4B-9CFB-C9CC87A462C3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74" creationId="{4215B380-4978-4D2F-9FF2-D495916C62DD}"/>
          </ac:spMkLst>
        </pc:spChg>
        <pc:spChg chg="add 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75" creationId="{5FC3D187-EC14-40B0-966E-3066850558D8}"/>
          </ac:spMkLst>
        </pc:spChg>
        <pc:spChg chg="add 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76" creationId="{ED89BC46-9F76-4F61-9D15-23F9A544300E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78" creationId="{3B915700-DDAC-4BFA-8E72-7CA3778BFECC}"/>
          </ac:spMkLst>
        </pc:spChg>
        <pc:spChg chg="mod">
          <ac:chgData name="Kraft Monika" userId="a951fdd7-f5bf-4b20-877e-ca5179254d2c" providerId="ADAL" clId="{918F467E-602F-4304-8744-A6B593535E05}" dt="2021-09-23T08:00:03.786" v="3024" actId="1037"/>
          <ac:spMkLst>
            <pc:docMk/>
            <pc:sldMk cId="3480818657" sldId="266"/>
            <ac:spMk id="79" creationId="{BBF8C466-F301-408A-B3DB-75E0102E7111}"/>
          </ac:spMkLst>
        </pc:spChg>
        <pc:grpChg chg="add del mod">
          <ac:chgData name="Kraft Monika" userId="a951fdd7-f5bf-4b20-877e-ca5179254d2c" providerId="ADAL" clId="{918F467E-602F-4304-8744-A6B593535E05}" dt="2021-09-23T07:58:14.915" v="2972"/>
          <ac:grpSpMkLst>
            <pc:docMk/>
            <pc:sldMk cId="3480818657" sldId="266"/>
            <ac:grpSpMk id="15" creationId="{F15CF1B1-B4FE-4226-BA75-F9216E1A3ED9}"/>
          </ac:grpSpMkLst>
        </pc:grpChg>
        <pc:grpChg chg="mod">
          <ac:chgData name="Kraft Monika" userId="a951fdd7-f5bf-4b20-877e-ca5179254d2c" providerId="ADAL" clId="{918F467E-602F-4304-8744-A6B593535E05}" dt="2021-09-23T07:58:08.216" v="2971"/>
          <ac:grpSpMkLst>
            <pc:docMk/>
            <pc:sldMk cId="3480818657" sldId="266"/>
            <ac:grpSpMk id="18" creationId="{929E16DD-01CC-47F8-BB5E-F9C3ECEE996C}"/>
          </ac:grpSpMkLst>
        </pc:grpChg>
        <pc:grpChg chg="add del mod">
          <ac:chgData name="Kraft Monika" userId="a951fdd7-f5bf-4b20-877e-ca5179254d2c" providerId="ADAL" clId="{918F467E-602F-4304-8744-A6B593535E05}" dt="2021-09-23T07:58:14.915" v="2972"/>
          <ac:grpSpMkLst>
            <pc:docMk/>
            <pc:sldMk cId="3480818657" sldId="266"/>
            <ac:grpSpMk id="21" creationId="{AF497220-B3B8-45A9-9459-D66C8A55DDC8}"/>
          </ac:grpSpMkLst>
        </pc:grpChg>
        <pc:grpChg chg="mod">
          <ac:chgData name="Kraft Monika" userId="a951fdd7-f5bf-4b20-877e-ca5179254d2c" providerId="ADAL" clId="{918F467E-602F-4304-8744-A6B593535E05}" dt="2021-09-23T07:58:08.216" v="2971"/>
          <ac:grpSpMkLst>
            <pc:docMk/>
            <pc:sldMk cId="3480818657" sldId="266"/>
            <ac:grpSpMk id="24" creationId="{54A08E4A-DC73-4E3A-A378-0EA70EB66102}"/>
          </ac:grpSpMkLst>
        </pc:grpChg>
        <pc:grpChg chg="add del mod">
          <ac:chgData name="Kraft Monika" userId="a951fdd7-f5bf-4b20-877e-ca5179254d2c" providerId="ADAL" clId="{918F467E-602F-4304-8744-A6B593535E05}" dt="2021-09-23T07:58:14.915" v="2972"/>
          <ac:grpSpMkLst>
            <pc:docMk/>
            <pc:sldMk cId="3480818657" sldId="266"/>
            <ac:grpSpMk id="29" creationId="{086BEBA3-BF1A-452E-9C8B-72F5CC368C3F}"/>
          </ac:grpSpMkLst>
        </pc:grpChg>
        <pc:grpChg chg="add del mod">
          <ac:chgData name="Kraft Monika" userId="a951fdd7-f5bf-4b20-877e-ca5179254d2c" providerId="ADAL" clId="{918F467E-602F-4304-8744-A6B593535E05}" dt="2021-09-23T07:58:14.915" v="2972"/>
          <ac:grpSpMkLst>
            <pc:docMk/>
            <pc:sldMk cId="3480818657" sldId="266"/>
            <ac:grpSpMk id="34" creationId="{A3F517B4-E4EC-4229-919B-5733AE48A7BD}"/>
          </ac:grpSpMkLst>
        </pc:grpChg>
        <pc:grpChg chg="add del mod">
          <ac:chgData name="Kraft Monika" userId="a951fdd7-f5bf-4b20-877e-ca5179254d2c" providerId="ADAL" clId="{918F467E-602F-4304-8744-A6B593535E05}" dt="2021-09-23T07:58:14.915" v="2972"/>
          <ac:grpSpMkLst>
            <pc:docMk/>
            <pc:sldMk cId="3480818657" sldId="266"/>
            <ac:grpSpMk id="39" creationId="{AFC9FFC2-F1BA-4CC1-991C-43E24CF511D7}"/>
          </ac:grpSpMkLst>
        </pc:grpChg>
        <pc:grpChg chg="add del mod">
          <ac:chgData name="Kraft Monika" userId="a951fdd7-f5bf-4b20-877e-ca5179254d2c" providerId="ADAL" clId="{918F467E-602F-4304-8744-A6B593535E05}" dt="2021-09-23T07:58:14.915" v="2972"/>
          <ac:grpSpMkLst>
            <pc:docMk/>
            <pc:sldMk cId="3480818657" sldId="266"/>
            <ac:grpSpMk id="44" creationId="{C5BFA4B4-7779-42BF-88E5-74C12A0CA1F6}"/>
          </ac:grpSpMkLst>
        </pc:grpChg>
        <pc:grpChg chg="add mod">
          <ac:chgData name="Kraft Monika" userId="a951fdd7-f5bf-4b20-877e-ca5179254d2c" providerId="ADAL" clId="{918F467E-602F-4304-8744-A6B593535E05}" dt="2021-09-23T08:00:03.786" v="3024" actId="1037"/>
          <ac:grpSpMkLst>
            <pc:docMk/>
            <pc:sldMk cId="3480818657" sldId="266"/>
            <ac:grpSpMk id="48" creationId="{4FB0DDFE-F7CF-4409-90FB-B10D47B20790}"/>
          </ac:grpSpMkLst>
        </pc:grpChg>
        <pc:grpChg chg="mod">
          <ac:chgData name="Kraft Monika" userId="a951fdd7-f5bf-4b20-877e-ca5179254d2c" providerId="ADAL" clId="{918F467E-602F-4304-8744-A6B593535E05}" dt="2021-09-23T08:00:03.786" v="3024" actId="1037"/>
          <ac:grpSpMkLst>
            <pc:docMk/>
            <pc:sldMk cId="3480818657" sldId="266"/>
            <ac:grpSpMk id="51" creationId="{C3D723D4-A30F-45A0-A40E-D9D128084F53}"/>
          </ac:grpSpMkLst>
        </pc:grpChg>
        <pc:grpChg chg="add mod">
          <ac:chgData name="Kraft Monika" userId="a951fdd7-f5bf-4b20-877e-ca5179254d2c" providerId="ADAL" clId="{918F467E-602F-4304-8744-A6B593535E05}" dt="2021-09-23T08:00:03.786" v="3024" actId="1037"/>
          <ac:grpSpMkLst>
            <pc:docMk/>
            <pc:sldMk cId="3480818657" sldId="266"/>
            <ac:grpSpMk id="54" creationId="{C4679816-08D1-456F-8017-86DEC9AA3C54}"/>
          </ac:grpSpMkLst>
        </pc:grpChg>
        <pc:grpChg chg="mod">
          <ac:chgData name="Kraft Monika" userId="a951fdd7-f5bf-4b20-877e-ca5179254d2c" providerId="ADAL" clId="{918F467E-602F-4304-8744-A6B593535E05}" dt="2021-09-23T08:00:03.786" v="3024" actId="1037"/>
          <ac:grpSpMkLst>
            <pc:docMk/>
            <pc:sldMk cId="3480818657" sldId="266"/>
            <ac:grpSpMk id="57" creationId="{CCCC29E1-4FB6-47D3-B3FA-26EC1D31BC97}"/>
          </ac:grpSpMkLst>
        </pc:grpChg>
        <pc:grpChg chg="add mod">
          <ac:chgData name="Kraft Monika" userId="a951fdd7-f5bf-4b20-877e-ca5179254d2c" providerId="ADAL" clId="{918F467E-602F-4304-8744-A6B593535E05}" dt="2021-09-23T08:00:03.786" v="3024" actId="1037"/>
          <ac:grpSpMkLst>
            <pc:docMk/>
            <pc:sldMk cId="3480818657" sldId="266"/>
            <ac:grpSpMk id="62" creationId="{0FBEF810-020C-4054-BD5C-7844BA3F8079}"/>
          </ac:grpSpMkLst>
        </pc:grpChg>
        <pc:grpChg chg="add mod">
          <ac:chgData name="Kraft Monika" userId="a951fdd7-f5bf-4b20-877e-ca5179254d2c" providerId="ADAL" clId="{918F467E-602F-4304-8744-A6B593535E05}" dt="2021-09-23T08:00:03.786" v="3024" actId="1037"/>
          <ac:grpSpMkLst>
            <pc:docMk/>
            <pc:sldMk cId="3480818657" sldId="266"/>
            <ac:grpSpMk id="67" creationId="{462E1062-F12D-46ED-935F-E8A7DB936333}"/>
          </ac:grpSpMkLst>
        </pc:grpChg>
        <pc:grpChg chg="add mod">
          <ac:chgData name="Kraft Monika" userId="a951fdd7-f5bf-4b20-877e-ca5179254d2c" providerId="ADAL" clId="{918F467E-602F-4304-8744-A6B593535E05}" dt="2021-09-23T08:00:03.786" v="3024" actId="1037"/>
          <ac:grpSpMkLst>
            <pc:docMk/>
            <pc:sldMk cId="3480818657" sldId="266"/>
            <ac:grpSpMk id="72" creationId="{348D7C0C-2381-4D0C-BCE8-50353B10C997}"/>
          </ac:grpSpMkLst>
        </pc:grpChg>
        <pc:grpChg chg="add mod">
          <ac:chgData name="Kraft Monika" userId="a951fdd7-f5bf-4b20-877e-ca5179254d2c" providerId="ADAL" clId="{918F467E-602F-4304-8744-A6B593535E05}" dt="2021-09-23T08:00:03.786" v="3024" actId="1037"/>
          <ac:grpSpMkLst>
            <pc:docMk/>
            <pc:sldMk cId="3480818657" sldId="266"/>
            <ac:grpSpMk id="77" creationId="{E84D5BEB-3453-4D55-BFB9-8A5CFDB63C0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9247-D286-7B4E-B4A8-14AABB535E54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4E0D-5B48-AF4D-824B-E170B9307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4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10233" y="5789325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Symbol" pitchFamily="2" charset="2"/>
              </a:rPr>
              <a:t></a:t>
            </a:r>
            <a:r>
              <a:rPr lang="sv-SE" sz="105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Vårdsamverkan Skåne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4E9748-A45B-054E-8910-397762ECC6E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27125" y="291716"/>
            <a:ext cx="1466736" cy="421806"/>
          </a:xfrm>
          <a:prstGeom prst="rect">
            <a:avLst/>
          </a:prstGeom>
        </p:spPr>
      </p:pic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51C3738-7CCD-554C-8634-E799D478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106B-5170-2346-99EF-ED295E0C490D}" type="datetimeFigureOut">
              <a:rPr lang="sv-SE" smtClean="0"/>
              <a:t>2021-09-24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">
            <a:extLst>
              <a:ext uri="{FF2B5EF4-FFF2-40B4-BE49-F238E27FC236}">
                <a16:creationId xmlns:a16="http://schemas.microsoft.com/office/drawing/2014/main" id="{932A2B28-E23F-4239-AF5E-7252C77D4C30}"/>
              </a:ext>
            </a:extLst>
          </p:cNvPr>
          <p:cNvSpPr txBox="1">
            <a:spLocks/>
          </p:cNvSpPr>
          <p:nvPr/>
        </p:nvSpPr>
        <p:spPr>
          <a:xfrm>
            <a:off x="491449" y="1668789"/>
            <a:ext cx="9340532" cy="1818824"/>
          </a:xfrm>
          <a:prstGeom prst="rect">
            <a:avLst/>
          </a:prstGeom>
          <a:ln w="12700">
            <a:solidFill>
              <a:srgbClr val="E790A0">
                <a:lumMod val="75000"/>
              </a:srgbClr>
            </a:solidFill>
          </a:ln>
        </p:spPr>
        <p:txBody>
          <a:bodyPr vert="horz" lIns="90000" tIns="46800" rIns="90000" bIns="4680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och korrekt information ska kunna tillgängliggöras för personal i olika delar av verksamheter, över geografiska, tekniska och organisatoriska gränser. 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inom vård och omsorg ska via digitala verktyg gemensamt kunna planera, utföra och dokumentera insatser av hög kvalitet som även bidrar till en ökad patientsäkerhet.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 uppdraget ska det tas fram gemensamma beslutsförslag för vidare process hos huvudmännen</a:t>
            </a:r>
            <a:endParaRPr lang="sv-SE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E1A48B6-F546-4BE5-92D3-91E75328372D}"/>
              </a:ext>
            </a:extLst>
          </p:cNvPr>
          <p:cNvSpPr/>
          <p:nvPr/>
        </p:nvSpPr>
        <p:spPr>
          <a:xfrm>
            <a:off x="491449" y="3758340"/>
            <a:ext cx="9340532" cy="2030278"/>
          </a:xfrm>
          <a:prstGeom prst="rect">
            <a:avLst/>
          </a:prstGeom>
          <a:noFill/>
          <a:ln w="12700" cap="flat" cmpd="sng" algn="ctr">
            <a:solidFill>
              <a:srgbClr val="D6366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Ta fram en gemensam behovs-och omvärldsanalys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Ta fram en tid- och åtgärdsplan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Samverkan kring Region Skånes nya  vårddokumentationssystem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Aktiv samverkan kring de nationella tjänsterna </a:t>
            </a:r>
            <a:r>
              <a:rPr kumimoji="0" lang="sv-SE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bl</a:t>
            </a: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 NPÖ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Samverkan kring systemet Mina Planer/nya lagen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Gemensamt arbete för att beakta relevanta lagar, riktlinjer och andra beslut inom området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80CE312-DF19-4416-A667-0F4DE57EB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45" y="3634288"/>
            <a:ext cx="3707816" cy="400110"/>
          </a:xfrm>
          <a:prstGeom prst="rect">
            <a:avLst/>
          </a:prstGeom>
          <a:solidFill>
            <a:srgbClr val="D63667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Exempel på konkreta aktiviteter</a:t>
            </a: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3685286A-4B5A-4884-81A6-CDECB58C8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45" y="1477870"/>
            <a:ext cx="2297470" cy="400110"/>
          </a:xfrm>
          <a:prstGeom prst="rect">
            <a:avLst/>
          </a:prstGeom>
          <a:solidFill>
            <a:srgbClr val="D63667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="1" kern="0" dirty="0">
                <a:solidFill>
                  <a:prstClr val="white"/>
                </a:solidFill>
                <a:latin typeface="Calibri"/>
              </a:rPr>
              <a:t>Övergripande mål</a:t>
            </a: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32ABCFB8-FDD3-41D9-8519-B34EEC86660C}"/>
              </a:ext>
            </a:extLst>
          </p:cNvPr>
          <p:cNvSpPr txBox="1"/>
          <p:nvPr/>
        </p:nvSpPr>
        <p:spPr>
          <a:xfrm>
            <a:off x="1576251" y="475673"/>
            <a:ext cx="7788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Calibri" panose="020F0502020204030204" pitchFamily="34" charset="0"/>
                <a:cs typeface="Calibri" panose="020F0502020204030204" pitchFamily="34" charset="0"/>
              </a:rPr>
              <a:t>Skånegemensam Digitalisering - uppdrag</a:t>
            </a:r>
          </a:p>
        </p:txBody>
      </p:sp>
    </p:spTree>
    <p:extLst>
      <p:ext uri="{BB962C8B-B14F-4D97-AF65-F5344CB8AC3E}">
        <p14:creationId xmlns:p14="http://schemas.microsoft.com/office/powerpoint/2010/main" val="24953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E3D9BE13-6D88-4C67-80DB-0A0408C7E5BB}"/>
              </a:ext>
            </a:extLst>
          </p:cNvPr>
          <p:cNvSpPr txBox="1"/>
          <p:nvPr/>
        </p:nvSpPr>
        <p:spPr>
          <a:xfrm>
            <a:off x="3952546" y="4140917"/>
            <a:ext cx="2535350" cy="1997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Region Skåne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Emma Borgstrand, Primärvårdschef Primärvården nordvästra Skåne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Monika Kraft, Programchef </a:t>
            </a:r>
            <a:r>
              <a:rPr lang="sv-SE" sz="1400" dirty="0" err="1">
                <a:solidFill>
                  <a:prstClr val="black"/>
                </a:solidFill>
                <a:latin typeface="Calibri" panose="020F0502020204030204"/>
              </a:rPr>
              <a:t>eHälsa</a:t>
            </a: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 &amp; digitalisering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Greger Linander, Hälso- och Sjukvårdsstrateg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Bo Lindholm, Hälso- och Sjukvårdsstrateg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Louise Roberts, Ledningsstrateg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9DEB51A-675C-4838-93F5-7251F21C66C0}"/>
              </a:ext>
            </a:extLst>
          </p:cNvPr>
          <p:cNvSpPr txBox="1"/>
          <p:nvPr/>
        </p:nvSpPr>
        <p:spPr>
          <a:xfrm>
            <a:off x="6541826" y="1498850"/>
            <a:ext cx="3203065" cy="1550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Kommunerna och Skånes kommuner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Anna-Lena Fällman, Strateg Hälsa och sjukvård, Skånes kommuner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Niclas B Clausenborg, Strateg Digital Utveckling, Skånes kommuner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Johan Norén, Tjänsteutvecklare, Skånes kommuner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Dan Nilsson, Förändringsledare Digitalisering, Malmö stad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Jonas </a:t>
            </a:r>
            <a:r>
              <a:rPr lang="sv-SE" sz="1400" dirty="0" err="1">
                <a:solidFill>
                  <a:prstClr val="black"/>
                </a:solidFill>
                <a:latin typeface="Calibri" panose="020F0502020204030204"/>
              </a:rPr>
              <a:t>Frantzich</a:t>
            </a: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 Olsson, Systemförvaltare, Lunds kommun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Lone Mathiasson, Utvecklingsledare, Eslövs kommun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Andréas Persson, Chef Digital utveckling, Kristianstad kommun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FA7C806A-8EA4-4B9E-AFAB-31A3BBF4455C}"/>
              </a:ext>
            </a:extLst>
          </p:cNvPr>
          <p:cNvGrpSpPr/>
          <p:nvPr/>
        </p:nvGrpSpPr>
        <p:grpSpPr>
          <a:xfrm>
            <a:off x="567903" y="600121"/>
            <a:ext cx="5177946" cy="3431998"/>
            <a:chOff x="2108520" y="2002814"/>
            <a:chExt cx="8079129" cy="4014067"/>
          </a:xfrm>
        </p:grpSpPr>
        <p:sp>
          <p:nvSpPr>
            <p:cNvPr id="8" name="Rektangel med rundade hörn 36">
              <a:extLst>
                <a:ext uri="{FF2B5EF4-FFF2-40B4-BE49-F238E27FC236}">
                  <a16:creationId xmlns:a16="http://schemas.microsoft.com/office/drawing/2014/main" id="{232FD07B-6D01-4D79-AB23-68D5F57F27FE}"/>
                </a:ext>
              </a:extLst>
            </p:cNvPr>
            <p:cNvSpPr/>
            <p:nvPr/>
          </p:nvSpPr>
          <p:spPr>
            <a:xfrm>
              <a:off x="4942387" y="2002814"/>
              <a:ext cx="2696901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Centralt samverkansorgan</a:t>
              </a:r>
            </a:p>
          </p:txBody>
        </p:sp>
        <p:sp>
          <p:nvSpPr>
            <p:cNvPr id="9" name="Rektangel med rundade hörn 37">
              <a:extLst>
                <a:ext uri="{FF2B5EF4-FFF2-40B4-BE49-F238E27FC236}">
                  <a16:creationId xmlns:a16="http://schemas.microsoft.com/office/drawing/2014/main" id="{92F9C521-3003-470B-BC39-13F7714BEEB6}"/>
                </a:ext>
              </a:extLst>
            </p:cNvPr>
            <p:cNvSpPr/>
            <p:nvPr/>
          </p:nvSpPr>
          <p:spPr>
            <a:xfrm>
              <a:off x="4689672" y="2569582"/>
              <a:ext cx="3202330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Central Tjänstemannaberedning</a:t>
              </a:r>
            </a:p>
          </p:txBody>
        </p:sp>
        <p:sp>
          <p:nvSpPr>
            <p:cNvPr id="10" name="Rektangel med rundade hörn 38">
              <a:extLst>
                <a:ext uri="{FF2B5EF4-FFF2-40B4-BE49-F238E27FC236}">
                  <a16:creationId xmlns:a16="http://schemas.microsoft.com/office/drawing/2014/main" id="{C508C55E-A41C-4F8C-A4F8-941750871FF2}"/>
                </a:ext>
              </a:extLst>
            </p:cNvPr>
            <p:cNvSpPr/>
            <p:nvPr/>
          </p:nvSpPr>
          <p:spPr>
            <a:xfrm>
              <a:off x="4533416" y="3136350"/>
              <a:ext cx="3514847" cy="613066"/>
            </a:xfrm>
            <a:prstGeom prst="roundRect">
              <a:avLst/>
            </a:prstGeom>
            <a:solidFill>
              <a:srgbClr val="D6366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Skånegemensam digitalisering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område hälsa</a:t>
              </a:r>
            </a:p>
          </p:txBody>
        </p:sp>
        <p:sp>
          <p:nvSpPr>
            <p:cNvPr id="11" name="Rektangel med rundade hörn 39">
              <a:extLst>
                <a:ext uri="{FF2B5EF4-FFF2-40B4-BE49-F238E27FC236}">
                  <a16:creationId xmlns:a16="http://schemas.microsoft.com/office/drawing/2014/main" id="{E9693FF9-3FF5-446D-AF1E-B674AB521202}"/>
                </a:ext>
              </a:extLst>
            </p:cNvPr>
            <p:cNvSpPr/>
            <p:nvPr/>
          </p:nvSpPr>
          <p:spPr>
            <a:xfrm>
              <a:off x="2581155" y="3817240"/>
              <a:ext cx="7419372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ktangel med rundade hörn 40">
              <a:extLst>
                <a:ext uri="{FF2B5EF4-FFF2-40B4-BE49-F238E27FC236}">
                  <a16:creationId xmlns:a16="http://schemas.microsoft.com/office/drawing/2014/main" id="{A74E822D-EEF8-4606-93D7-021B71E28770}"/>
                </a:ext>
              </a:extLst>
            </p:cNvPr>
            <p:cNvSpPr/>
            <p:nvPr/>
          </p:nvSpPr>
          <p:spPr>
            <a:xfrm>
              <a:off x="2108520" y="4385240"/>
              <a:ext cx="8079129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ktangel med rundade hörn 41">
              <a:extLst>
                <a:ext uri="{FF2B5EF4-FFF2-40B4-BE49-F238E27FC236}">
                  <a16:creationId xmlns:a16="http://schemas.microsoft.com/office/drawing/2014/main" id="{8811FFE9-C636-4489-A1A7-9E8387F70556}"/>
                </a:ext>
              </a:extLst>
            </p:cNvPr>
            <p:cNvSpPr/>
            <p:nvPr/>
          </p:nvSpPr>
          <p:spPr>
            <a:xfrm>
              <a:off x="2581155" y="4952008"/>
              <a:ext cx="7419372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Ellips 13">
              <a:extLst>
                <a:ext uri="{FF2B5EF4-FFF2-40B4-BE49-F238E27FC236}">
                  <a16:creationId xmlns:a16="http://schemas.microsoft.com/office/drawing/2014/main" id="{CC68D0CB-367B-44DA-8C64-DF1C9ABCD708}"/>
                </a:ext>
              </a:extLst>
            </p:cNvPr>
            <p:cNvSpPr/>
            <p:nvPr/>
          </p:nvSpPr>
          <p:spPr>
            <a:xfrm>
              <a:off x="5120596" y="3749415"/>
              <a:ext cx="2350992" cy="1769753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Arbetsgrupperna utgör en väsentlig del i arbetet med att ta fram gemensamma styrdokument och stödmaterial.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Arbetsgrupperna är sammansatta av representanter från både de skånska kommunerna/ Kommunförbundet Skåne och Region Skåne.</a:t>
              </a:r>
            </a:p>
          </p:txBody>
        </p:sp>
        <p:sp>
          <p:nvSpPr>
            <p:cNvPr id="15" name="Rektangel med rundade hörn 43">
              <a:extLst>
                <a:ext uri="{FF2B5EF4-FFF2-40B4-BE49-F238E27FC236}">
                  <a16:creationId xmlns:a16="http://schemas.microsoft.com/office/drawing/2014/main" id="{F4042134-329E-490F-89D2-053F5F93F365}"/>
                </a:ext>
              </a:extLst>
            </p:cNvPr>
            <p:cNvSpPr/>
            <p:nvPr/>
          </p:nvSpPr>
          <p:spPr>
            <a:xfrm>
              <a:off x="4942390" y="5519169"/>
              <a:ext cx="2696901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Kommunikation</a:t>
              </a:r>
            </a:p>
          </p:txBody>
        </p: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49DF859E-56C3-423B-8495-6EEA5988A956}"/>
                </a:ext>
              </a:extLst>
            </p:cNvPr>
            <p:cNvSpPr txBox="1"/>
            <p:nvPr/>
          </p:nvSpPr>
          <p:spPr>
            <a:xfrm>
              <a:off x="2833542" y="3791537"/>
              <a:ext cx="2439293" cy="492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Förvaltningsgrupp SVU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och SIP regelverk</a:t>
              </a:r>
            </a:p>
          </p:txBody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F4D3CA7E-9EA4-4F48-B343-D408C95F2BBD}"/>
                </a:ext>
              </a:extLst>
            </p:cNvPr>
            <p:cNvSpPr txBox="1"/>
            <p:nvPr/>
          </p:nvSpPr>
          <p:spPr>
            <a:xfrm>
              <a:off x="2681303" y="4375069"/>
              <a:ext cx="2439293" cy="492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Rehabilitering och hjälpmedelsförsörjning</a:t>
              </a:r>
            </a:p>
          </p:txBody>
        </p: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63DBC093-A700-46AB-954B-156184A03921}"/>
                </a:ext>
              </a:extLst>
            </p:cNvPr>
            <p:cNvSpPr txBox="1"/>
            <p:nvPr/>
          </p:nvSpPr>
          <p:spPr>
            <a:xfrm>
              <a:off x="2853727" y="5039279"/>
              <a:ext cx="2439293" cy="302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Beslutsstöd</a:t>
              </a:r>
            </a:p>
          </p:txBody>
        </p: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3AD3D490-E252-43A1-B8A6-4DAF860C79C4}"/>
                </a:ext>
              </a:extLst>
            </p:cNvPr>
            <p:cNvSpPr txBox="1"/>
            <p:nvPr/>
          </p:nvSpPr>
          <p:spPr>
            <a:xfrm>
              <a:off x="7329727" y="3782721"/>
              <a:ext cx="2439293" cy="492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Regional samverkans-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grupp psykiatri</a:t>
              </a:r>
            </a:p>
          </p:txBody>
        </p:sp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9DD7BD55-C747-42DC-8BA0-BB1E2DC521FE}"/>
                </a:ext>
              </a:extLst>
            </p:cNvPr>
            <p:cNvSpPr txBox="1"/>
            <p:nvPr/>
          </p:nvSpPr>
          <p:spPr>
            <a:xfrm>
              <a:off x="7436881" y="4466088"/>
              <a:ext cx="2439293" cy="302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Uppföljningsgrupp</a:t>
              </a:r>
            </a:p>
          </p:txBody>
        </p:sp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9E0E9F6A-D67D-48EB-AF0E-7DEC1AED1A2B}"/>
                </a:ext>
              </a:extLst>
            </p:cNvPr>
            <p:cNvSpPr txBox="1"/>
            <p:nvPr/>
          </p:nvSpPr>
          <p:spPr>
            <a:xfrm>
              <a:off x="7225566" y="5048493"/>
              <a:ext cx="2439293" cy="302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Kompetensutveckling</a:t>
              </a:r>
            </a:p>
          </p:txBody>
        </p:sp>
      </p:grpSp>
      <p:sp>
        <p:nvSpPr>
          <p:cNvPr id="22" name="Rubrik 1">
            <a:extLst>
              <a:ext uri="{FF2B5EF4-FFF2-40B4-BE49-F238E27FC236}">
                <a16:creationId xmlns:a16="http://schemas.microsoft.com/office/drawing/2014/main" id="{77A04C35-BE60-40D8-B7A4-687AAA8EA000}"/>
              </a:ext>
            </a:extLst>
          </p:cNvPr>
          <p:cNvSpPr txBox="1">
            <a:spLocks/>
          </p:cNvSpPr>
          <p:nvPr/>
        </p:nvSpPr>
        <p:spPr>
          <a:xfrm>
            <a:off x="5190464" y="291540"/>
            <a:ext cx="2558143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Deltagare</a:t>
            </a:r>
          </a:p>
        </p:txBody>
      </p:sp>
    </p:spTree>
    <p:extLst>
      <p:ext uri="{BB962C8B-B14F-4D97-AF65-F5344CB8AC3E}">
        <p14:creationId xmlns:p14="http://schemas.microsoft.com/office/powerpoint/2010/main" val="28721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32ABCFB8-FDD3-41D9-8519-B34EEC86660C}"/>
              </a:ext>
            </a:extLst>
          </p:cNvPr>
          <p:cNvSpPr txBox="1"/>
          <p:nvPr/>
        </p:nvSpPr>
        <p:spPr>
          <a:xfrm>
            <a:off x="892038" y="777029"/>
            <a:ext cx="814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Calibri" panose="020F0502020204030204" pitchFamily="34" charset="0"/>
                <a:cs typeface="Calibri" panose="020F0502020204030204" pitchFamily="34" charset="0"/>
              </a:rPr>
              <a:t>Skånegemensam Digitalisering - aktiviteter</a:t>
            </a:r>
          </a:p>
        </p:txBody>
      </p:sp>
      <p:grpSp>
        <p:nvGrpSpPr>
          <p:cNvPr id="48" name="Grupp 47">
            <a:extLst>
              <a:ext uri="{FF2B5EF4-FFF2-40B4-BE49-F238E27FC236}">
                <a16:creationId xmlns:a16="http://schemas.microsoft.com/office/drawing/2014/main" id="{4FB0DDFE-F7CF-4409-90FB-B10D47B20790}"/>
              </a:ext>
            </a:extLst>
          </p:cNvPr>
          <p:cNvGrpSpPr/>
          <p:nvPr/>
        </p:nvGrpSpPr>
        <p:grpSpPr>
          <a:xfrm>
            <a:off x="892038" y="1972868"/>
            <a:ext cx="10514013" cy="519798"/>
            <a:chOff x="839788" y="2059957"/>
            <a:chExt cx="10514013" cy="519798"/>
          </a:xfrm>
        </p:grpSpPr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1BBDB5BE-FBA6-48C3-AAC5-D289B7C2DECF}"/>
                </a:ext>
              </a:extLst>
            </p:cNvPr>
            <p:cNvSpPr/>
            <p:nvPr/>
          </p:nvSpPr>
          <p:spPr>
            <a:xfrm>
              <a:off x="839788" y="2059957"/>
              <a:ext cx="518400" cy="519798"/>
            </a:xfrm>
            <a:prstGeom prst="rect">
              <a:avLst/>
            </a:prstGeom>
            <a:solidFill>
              <a:srgbClr val="D6366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C4ED3D0B-0BF0-4D2D-B531-36A0CAB6026D}"/>
                </a:ext>
              </a:extLst>
            </p:cNvPr>
            <p:cNvSpPr/>
            <p:nvPr/>
          </p:nvSpPr>
          <p:spPr>
            <a:xfrm>
              <a:off x="1358189" y="2059957"/>
              <a:ext cx="9995612" cy="51979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Anpassa och utveckla kommunikationsverktyget Mina Planer</a:t>
              </a:r>
            </a:p>
          </p:txBody>
        </p:sp>
        <p:grpSp>
          <p:nvGrpSpPr>
            <p:cNvPr id="51" name="Grupp 50">
              <a:extLst>
                <a:ext uri="{FF2B5EF4-FFF2-40B4-BE49-F238E27FC236}">
                  <a16:creationId xmlns:a16="http://schemas.microsoft.com/office/drawing/2014/main" id="{C3D723D4-A30F-45A0-A40E-D9D128084F53}"/>
                </a:ext>
              </a:extLst>
            </p:cNvPr>
            <p:cNvGrpSpPr/>
            <p:nvPr/>
          </p:nvGrpSpPr>
          <p:grpSpPr>
            <a:xfrm>
              <a:off x="872192" y="2190130"/>
              <a:ext cx="453592" cy="259452"/>
              <a:chOff x="596901" y="6048375"/>
              <a:chExt cx="7596188" cy="4344988"/>
            </a:xfrm>
            <a:solidFill>
              <a:sysClr val="window" lastClr="FFFFFF"/>
            </a:solidFill>
          </p:grpSpPr>
          <p:sp>
            <p:nvSpPr>
              <p:cNvPr id="52" name="Frihandsfigur: Form 51">
                <a:extLst>
                  <a:ext uri="{FF2B5EF4-FFF2-40B4-BE49-F238E27FC236}">
                    <a16:creationId xmlns:a16="http://schemas.microsoft.com/office/drawing/2014/main" id="{D96A0C80-E650-43A5-9EA3-B1EA076C1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901" y="6048375"/>
                <a:ext cx="7596188" cy="4344988"/>
              </a:xfrm>
              <a:custGeom>
                <a:avLst/>
                <a:gdLst>
                  <a:gd name="connsiteX0" fmla="*/ 3798887 w 7596188"/>
                  <a:gd name="connsiteY0" fmla="*/ 623888 h 4344988"/>
                  <a:gd name="connsiteX1" fmla="*/ 2281237 w 7596188"/>
                  <a:gd name="connsiteY1" fmla="*/ 2172495 h 4344988"/>
                  <a:gd name="connsiteX2" fmla="*/ 3798887 w 7596188"/>
                  <a:gd name="connsiteY2" fmla="*/ 3721101 h 4344988"/>
                  <a:gd name="connsiteX3" fmla="*/ 5316537 w 7596188"/>
                  <a:gd name="connsiteY3" fmla="*/ 2172495 h 4344988"/>
                  <a:gd name="connsiteX4" fmla="*/ 3798887 w 7596188"/>
                  <a:gd name="connsiteY4" fmla="*/ 623888 h 4344988"/>
                  <a:gd name="connsiteX5" fmla="*/ 3798094 w 7596188"/>
                  <a:gd name="connsiteY5" fmla="*/ 0 h 4344988"/>
                  <a:gd name="connsiteX6" fmla="*/ 7596188 w 7596188"/>
                  <a:gd name="connsiteY6" fmla="*/ 2197953 h 4344988"/>
                  <a:gd name="connsiteX7" fmla="*/ 3798094 w 7596188"/>
                  <a:gd name="connsiteY7" fmla="*/ 4344988 h 4344988"/>
                  <a:gd name="connsiteX8" fmla="*/ 0 w 7596188"/>
                  <a:gd name="connsiteY8" fmla="*/ 2172494 h 4344988"/>
                  <a:gd name="connsiteX9" fmla="*/ 3798094 w 7596188"/>
                  <a:gd name="connsiteY9" fmla="*/ 0 h 434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96188" h="4344988">
                    <a:moveTo>
                      <a:pt x="3798887" y="623888"/>
                    </a:moveTo>
                    <a:cubicBezTo>
                      <a:pt x="2959516" y="623888"/>
                      <a:pt x="2281237" y="1315458"/>
                      <a:pt x="2281237" y="2172495"/>
                    </a:cubicBezTo>
                    <a:cubicBezTo>
                      <a:pt x="2281237" y="3025289"/>
                      <a:pt x="2959516" y="3721101"/>
                      <a:pt x="3798887" y="3721101"/>
                    </a:cubicBezTo>
                    <a:cubicBezTo>
                      <a:pt x="4638258" y="3721101"/>
                      <a:pt x="5316537" y="3029531"/>
                      <a:pt x="5316537" y="2172495"/>
                    </a:cubicBezTo>
                    <a:cubicBezTo>
                      <a:pt x="5316537" y="1319700"/>
                      <a:pt x="4638258" y="623888"/>
                      <a:pt x="3798887" y="623888"/>
                    </a:cubicBezTo>
                    <a:close/>
                    <a:moveTo>
                      <a:pt x="3798094" y="0"/>
                    </a:moveTo>
                    <a:cubicBezTo>
                      <a:pt x="5472477" y="0"/>
                      <a:pt x="6718727" y="1196569"/>
                      <a:pt x="7596188" y="2197953"/>
                    </a:cubicBezTo>
                    <a:cubicBezTo>
                      <a:pt x="6739922" y="3046583"/>
                      <a:pt x="5493672" y="4344988"/>
                      <a:pt x="3798094" y="4344988"/>
                    </a:cubicBezTo>
                    <a:cubicBezTo>
                      <a:pt x="2102516" y="4344988"/>
                      <a:pt x="1144515" y="3322388"/>
                      <a:pt x="0" y="2172494"/>
                    </a:cubicBezTo>
                    <a:cubicBezTo>
                      <a:pt x="1326790" y="827415"/>
                      <a:pt x="2407720" y="0"/>
                      <a:pt x="37980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53" name="Freeform 7">
                <a:extLst>
                  <a:ext uri="{FF2B5EF4-FFF2-40B4-BE49-F238E27FC236}">
                    <a16:creationId xmlns:a16="http://schemas.microsoft.com/office/drawing/2014/main" id="{89754FAE-06F7-4AE2-AECD-0870A8BDE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963" y="7316788"/>
                <a:ext cx="1771650" cy="1808163"/>
              </a:xfrm>
              <a:custGeom>
                <a:avLst/>
                <a:gdLst>
                  <a:gd name="T0" fmla="*/ 209 w 418"/>
                  <a:gd name="T1" fmla="*/ 85 h 426"/>
                  <a:gd name="T2" fmla="*/ 239 w 418"/>
                  <a:gd name="T3" fmla="*/ 2 h 426"/>
                  <a:gd name="T4" fmla="*/ 209 w 418"/>
                  <a:gd name="T5" fmla="*/ 0 h 426"/>
                  <a:gd name="T6" fmla="*/ 0 w 418"/>
                  <a:gd name="T7" fmla="*/ 213 h 426"/>
                  <a:gd name="T8" fmla="*/ 209 w 418"/>
                  <a:gd name="T9" fmla="*/ 426 h 426"/>
                  <a:gd name="T10" fmla="*/ 418 w 418"/>
                  <a:gd name="T11" fmla="*/ 213 h 426"/>
                  <a:gd name="T12" fmla="*/ 417 w 418"/>
                  <a:gd name="T13" fmla="*/ 185 h 426"/>
                  <a:gd name="T14" fmla="*/ 337 w 418"/>
                  <a:gd name="T15" fmla="*/ 213 h 426"/>
                  <a:gd name="T16" fmla="*/ 209 w 418"/>
                  <a:gd name="T17" fmla="*/ 85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8" h="426">
                    <a:moveTo>
                      <a:pt x="209" y="85"/>
                    </a:moveTo>
                    <a:cubicBezTo>
                      <a:pt x="209" y="53"/>
                      <a:pt x="221" y="25"/>
                      <a:pt x="239" y="2"/>
                    </a:cubicBezTo>
                    <a:cubicBezTo>
                      <a:pt x="229" y="1"/>
                      <a:pt x="219" y="0"/>
                      <a:pt x="209" y="0"/>
                    </a:cubicBezTo>
                    <a:cubicBezTo>
                      <a:pt x="94" y="0"/>
                      <a:pt x="0" y="95"/>
                      <a:pt x="0" y="213"/>
                    </a:cubicBezTo>
                    <a:cubicBezTo>
                      <a:pt x="0" y="331"/>
                      <a:pt x="94" y="426"/>
                      <a:pt x="209" y="426"/>
                    </a:cubicBezTo>
                    <a:cubicBezTo>
                      <a:pt x="324" y="426"/>
                      <a:pt x="418" y="331"/>
                      <a:pt x="418" y="213"/>
                    </a:cubicBezTo>
                    <a:cubicBezTo>
                      <a:pt x="418" y="204"/>
                      <a:pt x="417" y="195"/>
                      <a:pt x="417" y="185"/>
                    </a:cubicBezTo>
                    <a:cubicBezTo>
                      <a:pt x="395" y="203"/>
                      <a:pt x="367" y="213"/>
                      <a:pt x="337" y="213"/>
                    </a:cubicBezTo>
                    <a:cubicBezTo>
                      <a:pt x="266" y="213"/>
                      <a:pt x="209" y="156"/>
                      <a:pt x="209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grpSp>
        <p:nvGrpSpPr>
          <p:cNvPr id="54" name="Grupp 53">
            <a:extLst>
              <a:ext uri="{FF2B5EF4-FFF2-40B4-BE49-F238E27FC236}">
                <a16:creationId xmlns:a16="http://schemas.microsoft.com/office/drawing/2014/main" id="{C4679816-08D1-456F-8017-86DEC9AA3C54}"/>
              </a:ext>
            </a:extLst>
          </p:cNvPr>
          <p:cNvGrpSpPr/>
          <p:nvPr/>
        </p:nvGrpSpPr>
        <p:grpSpPr>
          <a:xfrm>
            <a:off x="892038" y="2544747"/>
            <a:ext cx="10514013" cy="519798"/>
            <a:chOff x="839788" y="2631836"/>
            <a:chExt cx="10514013" cy="519798"/>
          </a:xfrm>
        </p:grpSpPr>
        <p:sp>
          <p:nvSpPr>
            <p:cNvPr id="55" name="Rektangel 54">
              <a:extLst>
                <a:ext uri="{FF2B5EF4-FFF2-40B4-BE49-F238E27FC236}">
                  <a16:creationId xmlns:a16="http://schemas.microsoft.com/office/drawing/2014/main" id="{E166B960-9C00-4E24-A630-5355FF8EFDCF}"/>
                </a:ext>
              </a:extLst>
            </p:cNvPr>
            <p:cNvSpPr/>
            <p:nvPr/>
          </p:nvSpPr>
          <p:spPr>
            <a:xfrm>
              <a:off x="839788" y="2631836"/>
              <a:ext cx="518400" cy="519798"/>
            </a:xfrm>
            <a:prstGeom prst="rect">
              <a:avLst/>
            </a:prstGeom>
            <a:solidFill>
              <a:srgbClr val="D6366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6301213A-3CA0-4ABD-A35B-9B003F76C47A}"/>
                </a:ext>
              </a:extLst>
            </p:cNvPr>
            <p:cNvSpPr/>
            <p:nvPr/>
          </p:nvSpPr>
          <p:spPr>
            <a:xfrm>
              <a:off x="1358189" y="2631836"/>
              <a:ext cx="9995612" cy="51979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Sammanhållen Journalföring (NPÖ)</a:t>
              </a:r>
            </a:p>
          </p:txBody>
        </p:sp>
        <p:grpSp>
          <p:nvGrpSpPr>
            <p:cNvPr id="57" name="Grupp 56">
              <a:extLst>
                <a:ext uri="{FF2B5EF4-FFF2-40B4-BE49-F238E27FC236}">
                  <a16:creationId xmlns:a16="http://schemas.microsoft.com/office/drawing/2014/main" id="{CCCC29E1-4FB6-47D3-B3FA-26EC1D31BC97}"/>
                </a:ext>
              </a:extLst>
            </p:cNvPr>
            <p:cNvGrpSpPr/>
            <p:nvPr/>
          </p:nvGrpSpPr>
          <p:grpSpPr>
            <a:xfrm>
              <a:off x="872192" y="2762009"/>
              <a:ext cx="453592" cy="259452"/>
              <a:chOff x="596901" y="6048375"/>
              <a:chExt cx="7596188" cy="4344988"/>
            </a:xfrm>
            <a:solidFill>
              <a:sysClr val="window" lastClr="FFFFFF"/>
            </a:solidFill>
          </p:grpSpPr>
          <p:sp>
            <p:nvSpPr>
              <p:cNvPr id="58" name="Frihandsfigur: Form 57">
                <a:extLst>
                  <a:ext uri="{FF2B5EF4-FFF2-40B4-BE49-F238E27FC236}">
                    <a16:creationId xmlns:a16="http://schemas.microsoft.com/office/drawing/2014/main" id="{27DB2AA5-F690-44BD-B305-32EA046D2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901" y="6048375"/>
                <a:ext cx="7596188" cy="4344988"/>
              </a:xfrm>
              <a:custGeom>
                <a:avLst/>
                <a:gdLst>
                  <a:gd name="connsiteX0" fmla="*/ 3798887 w 7596188"/>
                  <a:gd name="connsiteY0" fmla="*/ 623888 h 4344988"/>
                  <a:gd name="connsiteX1" fmla="*/ 2281237 w 7596188"/>
                  <a:gd name="connsiteY1" fmla="*/ 2172495 h 4344988"/>
                  <a:gd name="connsiteX2" fmla="*/ 3798887 w 7596188"/>
                  <a:gd name="connsiteY2" fmla="*/ 3721101 h 4344988"/>
                  <a:gd name="connsiteX3" fmla="*/ 5316537 w 7596188"/>
                  <a:gd name="connsiteY3" fmla="*/ 2172495 h 4344988"/>
                  <a:gd name="connsiteX4" fmla="*/ 3798887 w 7596188"/>
                  <a:gd name="connsiteY4" fmla="*/ 623888 h 4344988"/>
                  <a:gd name="connsiteX5" fmla="*/ 3798094 w 7596188"/>
                  <a:gd name="connsiteY5" fmla="*/ 0 h 4344988"/>
                  <a:gd name="connsiteX6" fmla="*/ 7596188 w 7596188"/>
                  <a:gd name="connsiteY6" fmla="*/ 2197953 h 4344988"/>
                  <a:gd name="connsiteX7" fmla="*/ 3798094 w 7596188"/>
                  <a:gd name="connsiteY7" fmla="*/ 4344988 h 4344988"/>
                  <a:gd name="connsiteX8" fmla="*/ 0 w 7596188"/>
                  <a:gd name="connsiteY8" fmla="*/ 2172494 h 4344988"/>
                  <a:gd name="connsiteX9" fmla="*/ 3798094 w 7596188"/>
                  <a:gd name="connsiteY9" fmla="*/ 0 h 434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96188" h="4344988">
                    <a:moveTo>
                      <a:pt x="3798887" y="623888"/>
                    </a:moveTo>
                    <a:cubicBezTo>
                      <a:pt x="2959516" y="623888"/>
                      <a:pt x="2281237" y="1315458"/>
                      <a:pt x="2281237" y="2172495"/>
                    </a:cubicBezTo>
                    <a:cubicBezTo>
                      <a:pt x="2281237" y="3025289"/>
                      <a:pt x="2959516" y="3721101"/>
                      <a:pt x="3798887" y="3721101"/>
                    </a:cubicBezTo>
                    <a:cubicBezTo>
                      <a:pt x="4638258" y="3721101"/>
                      <a:pt x="5316537" y="3029531"/>
                      <a:pt x="5316537" y="2172495"/>
                    </a:cubicBezTo>
                    <a:cubicBezTo>
                      <a:pt x="5316537" y="1319700"/>
                      <a:pt x="4638258" y="623888"/>
                      <a:pt x="3798887" y="623888"/>
                    </a:cubicBezTo>
                    <a:close/>
                    <a:moveTo>
                      <a:pt x="3798094" y="0"/>
                    </a:moveTo>
                    <a:cubicBezTo>
                      <a:pt x="5472477" y="0"/>
                      <a:pt x="6718727" y="1196569"/>
                      <a:pt x="7596188" y="2197953"/>
                    </a:cubicBezTo>
                    <a:cubicBezTo>
                      <a:pt x="6739922" y="3046583"/>
                      <a:pt x="5493672" y="4344988"/>
                      <a:pt x="3798094" y="4344988"/>
                    </a:cubicBezTo>
                    <a:cubicBezTo>
                      <a:pt x="2102516" y="4344988"/>
                      <a:pt x="1144515" y="3322388"/>
                      <a:pt x="0" y="2172494"/>
                    </a:cubicBezTo>
                    <a:cubicBezTo>
                      <a:pt x="1326790" y="827415"/>
                      <a:pt x="2407720" y="0"/>
                      <a:pt x="37980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59" name="Freeform 7">
                <a:extLst>
                  <a:ext uri="{FF2B5EF4-FFF2-40B4-BE49-F238E27FC236}">
                    <a16:creationId xmlns:a16="http://schemas.microsoft.com/office/drawing/2014/main" id="{416A0B9D-A4A3-44F2-8370-156E7ECE0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963" y="7316788"/>
                <a:ext cx="1771650" cy="1808163"/>
              </a:xfrm>
              <a:custGeom>
                <a:avLst/>
                <a:gdLst>
                  <a:gd name="T0" fmla="*/ 209 w 418"/>
                  <a:gd name="T1" fmla="*/ 85 h 426"/>
                  <a:gd name="T2" fmla="*/ 239 w 418"/>
                  <a:gd name="T3" fmla="*/ 2 h 426"/>
                  <a:gd name="T4" fmla="*/ 209 w 418"/>
                  <a:gd name="T5" fmla="*/ 0 h 426"/>
                  <a:gd name="T6" fmla="*/ 0 w 418"/>
                  <a:gd name="T7" fmla="*/ 213 h 426"/>
                  <a:gd name="T8" fmla="*/ 209 w 418"/>
                  <a:gd name="T9" fmla="*/ 426 h 426"/>
                  <a:gd name="T10" fmla="*/ 418 w 418"/>
                  <a:gd name="T11" fmla="*/ 213 h 426"/>
                  <a:gd name="T12" fmla="*/ 417 w 418"/>
                  <a:gd name="T13" fmla="*/ 185 h 426"/>
                  <a:gd name="T14" fmla="*/ 337 w 418"/>
                  <a:gd name="T15" fmla="*/ 213 h 426"/>
                  <a:gd name="T16" fmla="*/ 209 w 418"/>
                  <a:gd name="T17" fmla="*/ 85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8" h="426">
                    <a:moveTo>
                      <a:pt x="209" y="85"/>
                    </a:moveTo>
                    <a:cubicBezTo>
                      <a:pt x="209" y="53"/>
                      <a:pt x="221" y="25"/>
                      <a:pt x="239" y="2"/>
                    </a:cubicBezTo>
                    <a:cubicBezTo>
                      <a:pt x="229" y="1"/>
                      <a:pt x="219" y="0"/>
                      <a:pt x="209" y="0"/>
                    </a:cubicBezTo>
                    <a:cubicBezTo>
                      <a:pt x="94" y="0"/>
                      <a:pt x="0" y="95"/>
                      <a:pt x="0" y="213"/>
                    </a:cubicBezTo>
                    <a:cubicBezTo>
                      <a:pt x="0" y="331"/>
                      <a:pt x="94" y="426"/>
                      <a:pt x="209" y="426"/>
                    </a:cubicBezTo>
                    <a:cubicBezTo>
                      <a:pt x="324" y="426"/>
                      <a:pt x="418" y="331"/>
                      <a:pt x="418" y="213"/>
                    </a:cubicBezTo>
                    <a:cubicBezTo>
                      <a:pt x="418" y="204"/>
                      <a:pt x="417" y="195"/>
                      <a:pt x="417" y="185"/>
                    </a:cubicBezTo>
                    <a:cubicBezTo>
                      <a:pt x="395" y="203"/>
                      <a:pt x="367" y="213"/>
                      <a:pt x="337" y="213"/>
                    </a:cubicBezTo>
                    <a:cubicBezTo>
                      <a:pt x="266" y="213"/>
                      <a:pt x="209" y="156"/>
                      <a:pt x="209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sp>
        <p:nvSpPr>
          <p:cNvPr id="60" name="Rektangel 59">
            <a:extLst>
              <a:ext uri="{FF2B5EF4-FFF2-40B4-BE49-F238E27FC236}">
                <a16:creationId xmlns:a16="http://schemas.microsoft.com/office/drawing/2014/main" id="{41FCA80F-A986-43DD-8BAD-8CF8D8DB4621}"/>
              </a:ext>
            </a:extLst>
          </p:cNvPr>
          <p:cNvSpPr/>
          <p:nvPr/>
        </p:nvSpPr>
        <p:spPr>
          <a:xfrm>
            <a:off x="892038" y="3116626"/>
            <a:ext cx="518400" cy="519798"/>
          </a:xfrm>
          <a:prstGeom prst="rect">
            <a:avLst/>
          </a:prstGeom>
          <a:solidFill>
            <a:srgbClr val="D636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53141CC9-8153-4D90-A36A-CF3510BD37C0}"/>
              </a:ext>
            </a:extLst>
          </p:cNvPr>
          <p:cNvSpPr/>
          <p:nvPr/>
        </p:nvSpPr>
        <p:spPr>
          <a:xfrm>
            <a:off x="1410439" y="3116626"/>
            <a:ext cx="9995612" cy="5197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 samordnad individuell plan (SIP)</a:t>
            </a:r>
          </a:p>
        </p:txBody>
      </p:sp>
      <p:grpSp>
        <p:nvGrpSpPr>
          <p:cNvPr id="62" name="Grupp 61">
            <a:extLst>
              <a:ext uri="{FF2B5EF4-FFF2-40B4-BE49-F238E27FC236}">
                <a16:creationId xmlns:a16="http://schemas.microsoft.com/office/drawing/2014/main" id="{0FBEF810-020C-4054-BD5C-7844BA3F8079}"/>
              </a:ext>
            </a:extLst>
          </p:cNvPr>
          <p:cNvGrpSpPr/>
          <p:nvPr/>
        </p:nvGrpSpPr>
        <p:grpSpPr>
          <a:xfrm>
            <a:off x="924442" y="3246799"/>
            <a:ext cx="453592" cy="259452"/>
            <a:chOff x="596901" y="6048375"/>
            <a:chExt cx="7596188" cy="4344988"/>
          </a:xfrm>
          <a:solidFill>
            <a:sysClr val="window" lastClr="FFFFFF"/>
          </a:solidFill>
        </p:grpSpPr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B4CD284F-EA2D-493A-9C15-8550B1C00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1" y="6048375"/>
              <a:ext cx="7596188" cy="4344988"/>
            </a:xfrm>
            <a:custGeom>
              <a:avLst/>
              <a:gdLst>
                <a:gd name="connsiteX0" fmla="*/ 3798887 w 7596188"/>
                <a:gd name="connsiteY0" fmla="*/ 623888 h 4344988"/>
                <a:gd name="connsiteX1" fmla="*/ 2281237 w 7596188"/>
                <a:gd name="connsiteY1" fmla="*/ 2172495 h 4344988"/>
                <a:gd name="connsiteX2" fmla="*/ 3798887 w 7596188"/>
                <a:gd name="connsiteY2" fmla="*/ 3721101 h 4344988"/>
                <a:gd name="connsiteX3" fmla="*/ 5316537 w 7596188"/>
                <a:gd name="connsiteY3" fmla="*/ 2172495 h 4344988"/>
                <a:gd name="connsiteX4" fmla="*/ 3798887 w 7596188"/>
                <a:gd name="connsiteY4" fmla="*/ 623888 h 4344988"/>
                <a:gd name="connsiteX5" fmla="*/ 3798094 w 7596188"/>
                <a:gd name="connsiteY5" fmla="*/ 0 h 4344988"/>
                <a:gd name="connsiteX6" fmla="*/ 7596188 w 7596188"/>
                <a:gd name="connsiteY6" fmla="*/ 2197953 h 4344988"/>
                <a:gd name="connsiteX7" fmla="*/ 3798094 w 7596188"/>
                <a:gd name="connsiteY7" fmla="*/ 4344988 h 4344988"/>
                <a:gd name="connsiteX8" fmla="*/ 0 w 7596188"/>
                <a:gd name="connsiteY8" fmla="*/ 2172494 h 4344988"/>
                <a:gd name="connsiteX9" fmla="*/ 3798094 w 7596188"/>
                <a:gd name="connsiteY9" fmla="*/ 0 h 43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6188" h="4344988">
                  <a:moveTo>
                    <a:pt x="3798887" y="623888"/>
                  </a:moveTo>
                  <a:cubicBezTo>
                    <a:pt x="2959516" y="623888"/>
                    <a:pt x="2281237" y="1315458"/>
                    <a:pt x="2281237" y="2172495"/>
                  </a:cubicBezTo>
                  <a:cubicBezTo>
                    <a:pt x="2281237" y="3025289"/>
                    <a:pt x="2959516" y="3721101"/>
                    <a:pt x="3798887" y="3721101"/>
                  </a:cubicBezTo>
                  <a:cubicBezTo>
                    <a:pt x="4638258" y="3721101"/>
                    <a:pt x="5316537" y="3029531"/>
                    <a:pt x="5316537" y="2172495"/>
                  </a:cubicBezTo>
                  <a:cubicBezTo>
                    <a:pt x="5316537" y="1319700"/>
                    <a:pt x="4638258" y="623888"/>
                    <a:pt x="3798887" y="623888"/>
                  </a:cubicBezTo>
                  <a:close/>
                  <a:moveTo>
                    <a:pt x="3798094" y="0"/>
                  </a:moveTo>
                  <a:cubicBezTo>
                    <a:pt x="5472477" y="0"/>
                    <a:pt x="6718727" y="1196569"/>
                    <a:pt x="7596188" y="2197953"/>
                  </a:cubicBezTo>
                  <a:cubicBezTo>
                    <a:pt x="6739922" y="3046583"/>
                    <a:pt x="5493672" y="4344988"/>
                    <a:pt x="3798094" y="4344988"/>
                  </a:cubicBezTo>
                  <a:cubicBezTo>
                    <a:pt x="2102516" y="4344988"/>
                    <a:pt x="1144515" y="3322388"/>
                    <a:pt x="0" y="2172494"/>
                  </a:cubicBezTo>
                  <a:cubicBezTo>
                    <a:pt x="1326790" y="827415"/>
                    <a:pt x="2407720" y="0"/>
                    <a:pt x="37980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F7C922D5-A2BF-46E4-8C78-5E02F6565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7316788"/>
              <a:ext cx="1771650" cy="1808163"/>
            </a:xfrm>
            <a:custGeom>
              <a:avLst/>
              <a:gdLst>
                <a:gd name="T0" fmla="*/ 209 w 418"/>
                <a:gd name="T1" fmla="*/ 85 h 426"/>
                <a:gd name="T2" fmla="*/ 239 w 418"/>
                <a:gd name="T3" fmla="*/ 2 h 426"/>
                <a:gd name="T4" fmla="*/ 209 w 418"/>
                <a:gd name="T5" fmla="*/ 0 h 426"/>
                <a:gd name="T6" fmla="*/ 0 w 418"/>
                <a:gd name="T7" fmla="*/ 213 h 426"/>
                <a:gd name="T8" fmla="*/ 209 w 418"/>
                <a:gd name="T9" fmla="*/ 426 h 426"/>
                <a:gd name="T10" fmla="*/ 418 w 418"/>
                <a:gd name="T11" fmla="*/ 213 h 426"/>
                <a:gd name="T12" fmla="*/ 417 w 418"/>
                <a:gd name="T13" fmla="*/ 185 h 426"/>
                <a:gd name="T14" fmla="*/ 337 w 418"/>
                <a:gd name="T15" fmla="*/ 213 h 426"/>
                <a:gd name="T16" fmla="*/ 209 w 418"/>
                <a:gd name="T17" fmla="*/ 8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426">
                  <a:moveTo>
                    <a:pt x="209" y="85"/>
                  </a:moveTo>
                  <a:cubicBezTo>
                    <a:pt x="209" y="53"/>
                    <a:pt x="221" y="25"/>
                    <a:pt x="239" y="2"/>
                  </a:cubicBezTo>
                  <a:cubicBezTo>
                    <a:pt x="229" y="1"/>
                    <a:pt x="219" y="0"/>
                    <a:pt x="209" y="0"/>
                  </a:cubicBezTo>
                  <a:cubicBezTo>
                    <a:pt x="94" y="0"/>
                    <a:pt x="0" y="95"/>
                    <a:pt x="0" y="213"/>
                  </a:cubicBezTo>
                  <a:cubicBezTo>
                    <a:pt x="0" y="331"/>
                    <a:pt x="94" y="426"/>
                    <a:pt x="209" y="426"/>
                  </a:cubicBezTo>
                  <a:cubicBezTo>
                    <a:pt x="324" y="426"/>
                    <a:pt x="418" y="331"/>
                    <a:pt x="418" y="213"/>
                  </a:cubicBezTo>
                  <a:cubicBezTo>
                    <a:pt x="418" y="204"/>
                    <a:pt x="417" y="195"/>
                    <a:pt x="417" y="185"/>
                  </a:cubicBezTo>
                  <a:cubicBezTo>
                    <a:pt x="395" y="203"/>
                    <a:pt x="367" y="213"/>
                    <a:pt x="337" y="213"/>
                  </a:cubicBezTo>
                  <a:cubicBezTo>
                    <a:pt x="266" y="213"/>
                    <a:pt x="209" y="156"/>
                    <a:pt x="20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65" name="Rektangel 64">
            <a:extLst>
              <a:ext uri="{FF2B5EF4-FFF2-40B4-BE49-F238E27FC236}">
                <a16:creationId xmlns:a16="http://schemas.microsoft.com/office/drawing/2014/main" id="{C08719A3-EABA-4548-B03E-355B9718896F}"/>
              </a:ext>
            </a:extLst>
          </p:cNvPr>
          <p:cNvSpPr/>
          <p:nvPr/>
        </p:nvSpPr>
        <p:spPr>
          <a:xfrm>
            <a:off x="892038" y="3688505"/>
            <a:ext cx="518400" cy="519798"/>
          </a:xfrm>
          <a:prstGeom prst="rect">
            <a:avLst/>
          </a:prstGeom>
          <a:solidFill>
            <a:srgbClr val="D636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E679D97F-5171-4504-AA2F-47E95EE069C7}"/>
              </a:ext>
            </a:extLst>
          </p:cNvPr>
          <p:cNvSpPr/>
          <p:nvPr/>
        </p:nvSpPr>
        <p:spPr>
          <a:xfrm>
            <a:off x="1410439" y="3688505"/>
            <a:ext cx="9995612" cy="5197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Säkerställa digital läkemedelsinformationsöverföring mellan aktörer</a:t>
            </a:r>
          </a:p>
        </p:txBody>
      </p:sp>
      <p:grpSp>
        <p:nvGrpSpPr>
          <p:cNvPr id="67" name="Grupp 66">
            <a:extLst>
              <a:ext uri="{FF2B5EF4-FFF2-40B4-BE49-F238E27FC236}">
                <a16:creationId xmlns:a16="http://schemas.microsoft.com/office/drawing/2014/main" id="{462E1062-F12D-46ED-935F-E8A7DB936333}"/>
              </a:ext>
            </a:extLst>
          </p:cNvPr>
          <p:cNvGrpSpPr/>
          <p:nvPr/>
        </p:nvGrpSpPr>
        <p:grpSpPr>
          <a:xfrm>
            <a:off x="924442" y="3818678"/>
            <a:ext cx="453592" cy="259452"/>
            <a:chOff x="596901" y="6048375"/>
            <a:chExt cx="7596188" cy="4344988"/>
          </a:xfrm>
          <a:solidFill>
            <a:sysClr val="window" lastClr="FFFFFF"/>
          </a:solidFill>
        </p:grpSpPr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BA7228D5-924F-498D-B1A3-9586FAFDC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1" y="6048375"/>
              <a:ext cx="7596188" cy="4344988"/>
            </a:xfrm>
            <a:custGeom>
              <a:avLst/>
              <a:gdLst>
                <a:gd name="connsiteX0" fmla="*/ 3798887 w 7596188"/>
                <a:gd name="connsiteY0" fmla="*/ 623888 h 4344988"/>
                <a:gd name="connsiteX1" fmla="*/ 2281237 w 7596188"/>
                <a:gd name="connsiteY1" fmla="*/ 2172495 h 4344988"/>
                <a:gd name="connsiteX2" fmla="*/ 3798887 w 7596188"/>
                <a:gd name="connsiteY2" fmla="*/ 3721101 h 4344988"/>
                <a:gd name="connsiteX3" fmla="*/ 5316537 w 7596188"/>
                <a:gd name="connsiteY3" fmla="*/ 2172495 h 4344988"/>
                <a:gd name="connsiteX4" fmla="*/ 3798887 w 7596188"/>
                <a:gd name="connsiteY4" fmla="*/ 623888 h 4344988"/>
                <a:gd name="connsiteX5" fmla="*/ 3798094 w 7596188"/>
                <a:gd name="connsiteY5" fmla="*/ 0 h 4344988"/>
                <a:gd name="connsiteX6" fmla="*/ 7596188 w 7596188"/>
                <a:gd name="connsiteY6" fmla="*/ 2197953 h 4344988"/>
                <a:gd name="connsiteX7" fmla="*/ 3798094 w 7596188"/>
                <a:gd name="connsiteY7" fmla="*/ 4344988 h 4344988"/>
                <a:gd name="connsiteX8" fmla="*/ 0 w 7596188"/>
                <a:gd name="connsiteY8" fmla="*/ 2172494 h 4344988"/>
                <a:gd name="connsiteX9" fmla="*/ 3798094 w 7596188"/>
                <a:gd name="connsiteY9" fmla="*/ 0 h 43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6188" h="4344988">
                  <a:moveTo>
                    <a:pt x="3798887" y="623888"/>
                  </a:moveTo>
                  <a:cubicBezTo>
                    <a:pt x="2959516" y="623888"/>
                    <a:pt x="2281237" y="1315458"/>
                    <a:pt x="2281237" y="2172495"/>
                  </a:cubicBezTo>
                  <a:cubicBezTo>
                    <a:pt x="2281237" y="3025289"/>
                    <a:pt x="2959516" y="3721101"/>
                    <a:pt x="3798887" y="3721101"/>
                  </a:cubicBezTo>
                  <a:cubicBezTo>
                    <a:pt x="4638258" y="3721101"/>
                    <a:pt x="5316537" y="3029531"/>
                    <a:pt x="5316537" y="2172495"/>
                  </a:cubicBezTo>
                  <a:cubicBezTo>
                    <a:pt x="5316537" y="1319700"/>
                    <a:pt x="4638258" y="623888"/>
                    <a:pt x="3798887" y="623888"/>
                  </a:cubicBezTo>
                  <a:close/>
                  <a:moveTo>
                    <a:pt x="3798094" y="0"/>
                  </a:moveTo>
                  <a:cubicBezTo>
                    <a:pt x="5472477" y="0"/>
                    <a:pt x="6718727" y="1196569"/>
                    <a:pt x="7596188" y="2197953"/>
                  </a:cubicBezTo>
                  <a:cubicBezTo>
                    <a:pt x="6739922" y="3046583"/>
                    <a:pt x="5493672" y="4344988"/>
                    <a:pt x="3798094" y="4344988"/>
                  </a:cubicBezTo>
                  <a:cubicBezTo>
                    <a:pt x="2102516" y="4344988"/>
                    <a:pt x="1144515" y="3322388"/>
                    <a:pt x="0" y="2172494"/>
                  </a:cubicBezTo>
                  <a:cubicBezTo>
                    <a:pt x="1326790" y="827415"/>
                    <a:pt x="2407720" y="0"/>
                    <a:pt x="37980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DB76D9B5-2CFA-44BF-B199-E3D515849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7316788"/>
              <a:ext cx="1771650" cy="1808163"/>
            </a:xfrm>
            <a:custGeom>
              <a:avLst/>
              <a:gdLst>
                <a:gd name="T0" fmla="*/ 209 w 418"/>
                <a:gd name="T1" fmla="*/ 85 h 426"/>
                <a:gd name="T2" fmla="*/ 239 w 418"/>
                <a:gd name="T3" fmla="*/ 2 h 426"/>
                <a:gd name="T4" fmla="*/ 209 w 418"/>
                <a:gd name="T5" fmla="*/ 0 h 426"/>
                <a:gd name="T6" fmla="*/ 0 w 418"/>
                <a:gd name="T7" fmla="*/ 213 h 426"/>
                <a:gd name="T8" fmla="*/ 209 w 418"/>
                <a:gd name="T9" fmla="*/ 426 h 426"/>
                <a:gd name="T10" fmla="*/ 418 w 418"/>
                <a:gd name="T11" fmla="*/ 213 h 426"/>
                <a:gd name="T12" fmla="*/ 417 w 418"/>
                <a:gd name="T13" fmla="*/ 185 h 426"/>
                <a:gd name="T14" fmla="*/ 337 w 418"/>
                <a:gd name="T15" fmla="*/ 213 h 426"/>
                <a:gd name="T16" fmla="*/ 209 w 418"/>
                <a:gd name="T17" fmla="*/ 8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426">
                  <a:moveTo>
                    <a:pt x="209" y="85"/>
                  </a:moveTo>
                  <a:cubicBezTo>
                    <a:pt x="209" y="53"/>
                    <a:pt x="221" y="25"/>
                    <a:pt x="239" y="2"/>
                  </a:cubicBezTo>
                  <a:cubicBezTo>
                    <a:pt x="229" y="1"/>
                    <a:pt x="219" y="0"/>
                    <a:pt x="209" y="0"/>
                  </a:cubicBezTo>
                  <a:cubicBezTo>
                    <a:pt x="94" y="0"/>
                    <a:pt x="0" y="95"/>
                    <a:pt x="0" y="213"/>
                  </a:cubicBezTo>
                  <a:cubicBezTo>
                    <a:pt x="0" y="331"/>
                    <a:pt x="94" y="426"/>
                    <a:pt x="209" y="426"/>
                  </a:cubicBezTo>
                  <a:cubicBezTo>
                    <a:pt x="324" y="426"/>
                    <a:pt x="418" y="331"/>
                    <a:pt x="418" y="213"/>
                  </a:cubicBezTo>
                  <a:cubicBezTo>
                    <a:pt x="418" y="204"/>
                    <a:pt x="417" y="195"/>
                    <a:pt x="417" y="185"/>
                  </a:cubicBezTo>
                  <a:cubicBezTo>
                    <a:pt x="395" y="203"/>
                    <a:pt x="367" y="213"/>
                    <a:pt x="337" y="213"/>
                  </a:cubicBezTo>
                  <a:cubicBezTo>
                    <a:pt x="266" y="213"/>
                    <a:pt x="209" y="156"/>
                    <a:pt x="20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70" name="Rektangel 69">
            <a:extLst>
              <a:ext uri="{FF2B5EF4-FFF2-40B4-BE49-F238E27FC236}">
                <a16:creationId xmlns:a16="http://schemas.microsoft.com/office/drawing/2014/main" id="{418F8089-E392-4F62-B0EF-B7637ECCAE18}"/>
              </a:ext>
            </a:extLst>
          </p:cNvPr>
          <p:cNvSpPr/>
          <p:nvPr/>
        </p:nvSpPr>
        <p:spPr>
          <a:xfrm>
            <a:off x="892038" y="4260384"/>
            <a:ext cx="518400" cy="519798"/>
          </a:xfrm>
          <a:prstGeom prst="rect">
            <a:avLst/>
          </a:prstGeom>
          <a:solidFill>
            <a:srgbClr val="D636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924F64A4-E339-455D-A1DA-DE6DAFE6AAC9}"/>
              </a:ext>
            </a:extLst>
          </p:cNvPr>
          <p:cNvSpPr/>
          <p:nvPr/>
        </p:nvSpPr>
        <p:spPr>
          <a:xfrm>
            <a:off x="1410439" y="4260384"/>
            <a:ext cx="9995612" cy="5197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Informationsöverföring</a:t>
            </a:r>
            <a:r>
              <a:rPr kumimoji="0" lang="sv-SE" b="0" i="1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SE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mellan vårdgivare vid behov av medicinsk bedömning</a:t>
            </a:r>
          </a:p>
        </p:txBody>
      </p:sp>
      <p:grpSp>
        <p:nvGrpSpPr>
          <p:cNvPr id="72" name="Grupp 71">
            <a:extLst>
              <a:ext uri="{FF2B5EF4-FFF2-40B4-BE49-F238E27FC236}">
                <a16:creationId xmlns:a16="http://schemas.microsoft.com/office/drawing/2014/main" id="{348D7C0C-2381-4D0C-BCE8-50353B10C997}"/>
              </a:ext>
            </a:extLst>
          </p:cNvPr>
          <p:cNvGrpSpPr/>
          <p:nvPr/>
        </p:nvGrpSpPr>
        <p:grpSpPr>
          <a:xfrm>
            <a:off x="924442" y="4390557"/>
            <a:ext cx="453592" cy="259452"/>
            <a:chOff x="596901" y="6048375"/>
            <a:chExt cx="7596188" cy="4344988"/>
          </a:xfrm>
          <a:solidFill>
            <a:sysClr val="window" lastClr="FFFFFF"/>
          </a:solidFill>
        </p:grpSpPr>
        <p:sp>
          <p:nvSpPr>
            <p:cNvPr id="73" name="Frihandsfigur: Form 72">
              <a:extLst>
                <a:ext uri="{FF2B5EF4-FFF2-40B4-BE49-F238E27FC236}">
                  <a16:creationId xmlns:a16="http://schemas.microsoft.com/office/drawing/2014/main" id="{8B97E8A2-31D7-4A4B-9CFB-C9CC87A46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1" y="6048375"/>
              <a:ext cx="7596188" cy="4344988"/>
            </a:xfrm>
            <a:custGeom>
              <a:avLst/>
              <a:gdLst>
                <a:gd name="connsiteX0" fmla="*/ 3798887 w 7596188"/>
                <a:gd name="connsiteY0" fmla="*/ 623888 h 4344988"/>
                <a:gd name="connsiteX1" fmla="*/ 2281237 w 7596188"/>
                <a:gd name="connsiteY1" fmla="*/ 2172495 h 4344988"/>
                <a:gd name="connsiteX2" fmla="*/ 3798887 w 7596188"/>
                <a:gd name="connsiteY2" fmla="*/ 3721101 h 4344988"/>
                <a:gd name="connsiteX3" fmla="*/ 5316537 w 7596188"/>
                <a:gd name="connsiteY3" fmla="*/ 2172495 h 4344988"/>
                <a:gd name="connsiteX4" fmla="*/ 3798887 w 7596188"/>
                <a:gd name="connsiteY4" fmla="*/ 623888 h 4344988"/>
                <a:gd name="connsiteX5" fmla="*/ 3798094 w 7596188"/>
                <a:gd name="connsiteY5" fmla="*/ 0 h 4344988"/>
                <a:gd name="connsiteX6" fmla="*/ 7596188 w 7596188"/>
                <a:gd name="connsiteY6" fmla="*/ 2197953 h 4344988"/>
                <a:gd name="connsiteX7" fmla="*/ 3798094 w 7596188"/>
                <a:gd name="connsiteY7" fmla="*/ 4344988 h 4344988"/>
                <a:gd name="connsiteX8" fmla="*/ 0 w 7596188"/>
                <a:gd name="connsiteY8" fmla="*/ 2172494 h 4344988"/>
                <a:gd name="connsiteX9" fmla="*/ 3798094 w 7596188"/>
                <a:gd name="connsiteY9" fmla="*/ 0 h 43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6188" h="4344988">
                  <a:moveTo>
                    <a:pt x="3798887" y="623888"/>
                  </a:moveTo>
                  <a:cubicBezTo>
                    <a:pt x="2959516" y="623888"/>
                    <a:pt x="2281237" y="1315458"/>
                    <a:pt x="2281237" y="2172495"/>
                  </a:cubicBezTo>
                  <a:cubicBezTo>
                    <a:pt x="2281237" y="3025289"/>
                    <a:pt x="2959516" y="3721101"/>
                    <a:pt x="3798887" y="3721101"/>
                  </a:cubicBezTo>
                  <a:cubicBezTo>
                    <a:pt x="4638258" y="3721101"/>
                    <a:pt x="5316537" y="3029531"/>
                    <a:pt x="5316537" y="2172495"/>
                  </a:cubicBezTo>
                  <a:cubicBezTo>
                    <a:pt x="5316537" y="1319700"/>
                    <a:pt x="4638258" y="623888"/>
                    <a:pt x="3798887" y="623888"/>
                  </a:cubicBezTo>
                  <a:close/>
                  <a:moveTo>
                    <a:pt x="3798094" y="0"/>
                  </a:moveTo>
                  <a:cubicBezTo>
                    <a:pt x="5472477" y="0"/>
                    <a:pt x="6718727" y="1196569"/>
                    <a:pt x="7596188" y="2197953"/>
                  </a:cubicBezTo>
                  <a:cubicBezTo>
                    <a:pt x="6739922" y="3046583"/>
                    <a:pt x="5493672" y="4344988"/>
                    <a:pt x="3798094" y="4344988"/>
                  </a:cubicBezTo>
                  <a:cubicBezTo>
                    <a:pt x="2102516" y="4344988"/>
                    <a:pt x="1144515" y="3322388"/>
                    <a:pt x="0" y="2172494"/>
                  </a:cubicBezTo>
                  <a:cubicBezTo>
                    <a:pt x="1326790" y="827415"/>
                    <a:pt x="2407720" y="0"/>
                    <a:pt x="37980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4215B380-4978-4D2F-9FF2-D495916C6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7316788"/>
              <a:ext cx="1771650" cy="1808163"/>
            </a:xfrm>
            <a:custGeom>
              <a:avLst/>
              <a:gdLst>
                <a:gd name="T0" fmla="*/ 209 w 418"/>
                <a:gd name="T1" fmla="*/ 85 h 426"/>
                <a:gd name="T2" fmla="*/ 239 w 418"/>
                <a:gd name="T3" fmla="*/ 2 h 426"/>
                <a:gd name="T4" fmla="*/ 209 w 418"/>
                <a:gd name="T5" fmla="*/ 0 h 426"/>
                <a:gd name="T6" fmla="*/ 0 w 418"/>
                <a:gd name="T7" fmla="*/ 213 h 426"/>
                <a:gd name="T8" fmla="*/ 209 w 418"/>
                <a:gd name="T9" fmla="*/ 426 h 426"/>
                <a:gd name="T10" fmla="*/ 418 w 418"/>
                <a:gd name="T11" fmla="*/ 213 h 426"/>
                <a:gd name="T12" fmla="*/ 417 w 418"/>
                <a:gd name="T13" fmla="*/ 185 h 426"/>
                <a:gd name="T14" fmla="*/ 337 w 418"/>
                <a:gd name="T15" fmla="*/ 213 h 426"/>
                <a:gd name="T16" fmla="*/ 209 w 418"/>
                <a:gd name="T17" fmla="*/ 8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426">
                  <a:moveTo>
                    <a:pt x="209" y="85"/>
                  </a:moveTo>
                  <a:cubicBezTo>
                    <a:pt x="209" y="53"/>
                    <a:pt x="221" y="25"/>
                    <a:pt x="239" y="2"/>
                  </a:cubicBezTo>
                  <a:cubicBezTo>
                    <a:pt x="229" y="1"/>
                    <a:pt x="219" y="0"/>
                    <a:pt x="209" y="0"/>
                  </a:cubicBezTo>
                  <a:cubicBezTo>
                    <a:pt x="94" y="0"/>
                    <a:pt x="0" y="95"/>
                    <a:pt x="0" y="213"/>
                  </a:cubicBezTo>
                  <a:cubicBezTo>
                    <a:pt x="0" y="331"/>
                    <a:pt x="94" y="426"/>
                    <a:pt x="209" y="426"/>
                  </a:cubicBezTo>
                  <a:cubicBezTo>
                    <a:pt x="324" y="426"/>
                    <a:pt x="418" y="331"/>
                    <a:pt x="418" y="213"/>
                  </a:cubicBezTo>
                  <a:cubicBezTo>
                    <a:pt x="418" y="204"/>
                    <a:pt x="417" y="195"/>
                    <a:pt x="417" y="185"/>
                  </a:cubicBezTo>
                  <a:cubicBezTo>
                    <a:pt x="395" y="203"/>
                    <a:pt x="367" y="213"/>
                    <a:pt x="337" y="213"/>
                  </a:cubicBezTo>
                  <a:cubicBezTo>
                    <a:pt x="266" y="213"/>
                    <a:pt x="209" y="156"/>
                    <a:pt x="20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75" name="Rektangel 74">
            <a:extLst>
              <a:ext uri="{FF2B5EF4-FFF2-40B4-BE49-F238E27FC236}">
                <a16:creationId xmlns:a16="http://schemas.microsoft.com/office/drawing/2014/main" id="{5FC3D187-EC14-40B0-966E-3066850558D8}"/>
              </a:ext>
            </a:extLst>
          </p:cNvPr>
          <p:cNvSpPr/>
          <p:nvPr/>
        </p:nvSpPr>
        <p:spPr>
          <a:xfrm>
            <a:off x="892038" y="4832263"/>
            <a:ext cx="518400" cy="519798"/>
          </a:xfrm>
          <a:prstGeom prst="rect">
            <a:avLst/>
          </a:prstGeom>
          <a:solidFill>
            <a:srgbClr val="D636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ED89BC46-9F76-4F61-9D15-23F9A544300E}"/>
              </a:ext>
            </a:extLst>
          </p:cNvPr>
          <p:cNvSpPr/>
          <p:nvPr/>
        </p:nvSpPr>
        <p:spPr>
          <a:xfrm>
            <a:off x="1410439" y="4832263"/>
            <a:ext cx="9995612" cy="5197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Handlingsplaner inför införandet av SDV (Skånes Digitala Vårdinformationssystem)</a:t>
            </a:r>
          </a:p>
        </p:txBody>
      </p:sp>
      <p:grpSp>
        <p:nvGrpSpPr>
          <p:cNvPr id="77" name="Grupp 76">
            <a:extLst>
              <a:ext uri="{FF2B5EF4-FFF2-40B4-BE49-F238E27FC236}">
                <a16:creationId xmlns:a16="http://schemas.microsoft.com/office/drawing/2014/main" id="{E84D5BEB-3453-4D55-BFB9-8A5CFDB63C04}"/>
              </a:ext>
            </a:extLst>
          </p:cNvPr>
          <p:cNvGrpSpPr/>
          <p:nvPr/>
        </p:nvGrpSpPr>
        <p:grpSpPr>
          <a:xfrm>
            <a:off x="924442" y="4962436"/>
            <a:ext cx="453592" cy="259452"/>
            <a:chOff x="596901" y="6048375"/>
            <a:chExt cx="7596188" cy="4344988"/>
          </a:xfrm>
          <a:solidFill>
            <a:sysClr val="window" lastClr="FFFFFF"/>
          </a:solidFill>
        </p:grpSpPr>
        <p:sp>
          <p:nvSpPr>
            <p:cNvPr id="78" name="Frihandsfigur: Form 77">
              <a:extLst>
                <a:ext uri="{FF2B5EF4-FFF2-40B4-BE49-F238E27FC236}">
                  <a16:creationId xmlns:a16="http://schemas.microsoft.com/office/drawing/2014/main" id="{3B915700-DDAC-4BFA-8E72-7CA3778BF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1" y="6048375"/>
              <a:ext cx="7596188" cy="4344988"/>
            </a:xfrm>
            <a:custGeom>
              <a:avLst/>
              <a:gdLst>
                <a:gd name="connsiteX0" fmla="*/ 3798887 w 7596188"/>
                <a:gd name="connsiteY0" fmla="*/ 623888 h 4344988"/>
                <a:gd name="connsiteX1" fmla="*/ 2281237 w 7596188"/>
                <a:gd name="connsiteY1" fmla="*/ 2172495 h 4344988"/>
                <a:gd name="connsiteX2" fmla="*/ 3798887 w 7596188"/>
                <a:gd name="connsiteY2" fmla="*/ 3721101 h 4344988"/>
                <a:gd name="connsiteX3" fmla="*/ 5316537 w 7596188"/>
                <a:gd name="connsiteY3" fmla="*/ 2172495 h 4344988"/>
                <a:gd name="connsiteX4" fmla="*/ 3798887 w 7596188"/>
                <a:gd name="connsiteY4" fmla="*/ 623888 h 4344988"/>
                <a:gd name="connsiteX5" fmla="*/ 3798094 w 7596188"/>
                <a:gd name="connsiteY5" fmla="*/ 0 h 4344988"/>
                <a:gd name="connsiteX6" fmla="*/ 7596188 w 7596188"/>
                <a:gd name="connsiteY6" fmla="*/ 2197953 h 4344988"/>
                <a:gd name="connsiteX7" fmla="*/ 3798094 w 7596188"/>
                <a:gd name="connsiteY7" fmla="*/ 4344988 h 4344988"/>
                <a:gd name="connsiteX8" fmla="*/ 0 w 7596188"/>
                <a:gd name="connsiteY8" fmla="*/ 2172494 h 4344988"/>
                <a:gd name="connsiteX9" fmla="*/ 3798094 w 7596188"/>
                <a:gd name="connsiteY9" fmla="*/ 0 h 43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6188" h="4344988">
                  <a:moveTo>
                    <a:pt x="3798887" y="623888"/>
                  </a:moveTo>
                  <a:cubicBezTo>
                    <a:pt x="2959516" y="623888"/>
                    <a:pt x="2281237" y="1315458"/>
                    <a:pt x="2281237" y="2172495"/>
                  </a:cubicBezTo>
                  <a:cubicBezTo>
                    <a:pt x="2281237" y="3025289"/>
                    <a:pt x="2959516" y="3721101"/>
                    <a:pt x="3798887" y="3721101"/>
                  </a:cubicBezTo>
                  <a:cubicBezTo>
                    <a:pt x="4638258" y="3721101"/>
                    <a:pt x="5316537" y="3029531"/>
                    <a:pt x="5316537" y="2172495"/>
                  </a:cubicBezTo>
                  <a:cubicBezTo>
                    <a:pt x="5316537" y="1319700"/>
                    <a:pt x="4638258" y="623888"/>
                    <a:pt x="3798887" y="623888"/>
                  </a:cubicBezTo>
                  <a:close/>
                  <a:moveTo>
                    <a:pt x="3798094" y="0"/>
                  </a:moveTo>
                  <a:cubicBezTo>
                    <a:pt x="5472477" y="0"/>
                    <a:pt x="6718727" y="1196569"/>
                    <a:pt x="7596188" y="2197953"/>
                  </a:cubicBezTo>
                  <a:cubicBezTo>
                    <a:pt x="6739922" y="3046583"/>
                    <a:pt x="5493672" y="4344988"/>
                    <a:pt x="3798094" y="4344988"/>
                  </a:cubicBezTo>
                  <a:cubicBezTo>
                    <a:pt x="2102516" y="4344988"/>
                    <a:pt x="1144515" y="3322388"/>
                    <a:pt x="0" y="2172494"/>
                  </a:cubicBezTo>
                  <a:cubicBezTo>
                    <a:pt x="1326790" y="827415"/>
                    <a:pt x="2407720" y="0"/>
                    <a:pt x="37980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BBF8C466-F301-408A-B3DB-75E0102E7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7316788"/>
              <a:ext cx="1771650" cy="1808163"/>
            </a:xfrm>
            <a:custGeom>
              <a:avLst/>
              <a:gdLst>
                <a:gd name="T0" fmla="*/ 209 w 418"/>
                <a:gd name="T1" fmla="*/ 85 h 426"/>
                <a:gd name="T2" fmla="*/ 239 w 418"/>
                <a:gd name="T3" fmla="*/ 2 h 426"/>
                <a:gd name="T4" fmla="*/ 209 w 418"/>
                <a:gd name="T5" fmla="*/ 0 h 426"/>
                <a:gd name="T6" fmla="*/ 0 w 418"/>
                <a:gd name="T7" fmla="*/ 213 h 426"/>
                <a:gd name="T8" fmla="*/ 209 w 418"/>
                <a:gd name="T9" fmla="*/ 426 h 426"/>
                <a:gd name="T10" fmla="*/ 418 w 418"/>
                <a:gd name="T11" fmla="*/ 213 h 426"/>
                <a:gd name="T12" fmla="*/ 417 w 418"/>
                <a:gd name="T13" fmla="*/ 185 h 426"/>
                <a:gd name="T14" fmla="*/ 337 w 418"/>
                <a:gd name="T15" fmla="*/ 213 h 426"/>
                <a:gd name="T16" fmla="*/ 209 w 418"/>
                <a:gd name="T17" fmla="*/ 8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426">
                  <a:moveTo>
                    <a:pt x="209" y="85"/>
                  </a:moveTo>
                  <a:cubicBezTo>
                    <a:pt x="209" y="53"/>
                    <a:pt x="221" y="25"/>
                    <a:pt x="239" y="2"/>
                  </a:cubicBezTo>
                  <a:cubicBezTo>
                    <a:pt x="229" y="1"/>
                    <a:pt x="219" y="0"/>
                    <a:pt x="209" y="0"/>
                  </a:cubicBezTo>
                  <a:cubicBezTo>
                    <a:pt x="94" y="0"/>
                    <a:pt x="0" y="95"/>
                    <a:pt x="0" y="213"/>
                  </a:cubicBezTo>
                  <a:cubicBezTo>
                    <a:pt x="0" y="331"/>
                    <a:pt x="94" y="426"/>
                    <a:pt x="209" y="426"/>
                  </a:cubicBezTo>
                  <a:cubicBezTo>
                    <a:pt x="324" y="426"/>
                    <a:pt x="418" y="331"/>
                    <a:pt x="418" y="213"/>
                  </a:cubicBezTo>
                  <a:cubicBezTo>
                    <a:pt x="418" y="204"/>
                    <a:pt x="417" y="195"/>
                    <a:pt x="417" y="185"/>
                  </a:cubicBezTo>
                  <a:cubicBezTo>
                    <a:pt x="395" y="203"/>
                    <a:pt x="367" y="213"/>
                    <a:pt x="337" y="213"/>
                  </a:cubicBezTo>
                  <a:cubicBezTo>
                    <a:pt x="266" y="213"/>
                    <a:pt x="209" y="156"/>
                    <a:pt x="20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81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>
            <a:extLst>
              <a:ext uri="{FF2B5EF4-FFF2-40B4-BE49-F238E27FC236}">
                <a16:creationId xmlns:a16="http://schemas.microsoft.com/office/drawing/2014/main" id="{86EDE20C-13F3-414E-B624-46FF3BE3760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Juridiska möjligheter och hinder i arbetet</a:t>
            </a:r>
          </a:p>
        </p:txBody>
      </p:sp>
      <p:sp>
        <p:nvSpPr>
          <p:cNvPr id="15" name="Platshållare för innehåll 4">
            <a:extLst>
              <a:ext uri="{FF2B5EF4-FFF2-40B4-BE49-F238E27FC236}">
                <a16:creationId xmlns:a16="http://schemas.microsoft.com/office/drawing/2014/main" id="{6780B6E2-0B1E-4713-B33C-D9F0B7CDE7AA}"/>
              </a:ext>
            </a:extLst>
          </p:cNvPr>
          <p:cNvSpPr txBox="1">
            <a:spLocks/>
          </p:cNvSpPr>
          <p:nvPr/>
        </p:nvSpPr>
        <p:spPr>
          <a:xfrm>
            <a:off x="1135879" y="2025878"/>
            <a:ext cx="7560222" cy="36972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Vilka författningar och andra regelverk styr?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Den enskildes rätt till inflytande, delaktighet och skydd för sin integritet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Tystnadsplikt och sekretess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Dokumentation och journalföring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Direktåtkomst och sammanhållen journalföring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Informationsdelning vid inskrivning och utskrivning från slutenvård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Sammanhållen individuell plan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658255F-EE99-47AB-8712-2E94DDBC2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18263">
            <a:off x="8457295" y="2062614"/>
            <a:ext cx="2402205" cy="3843528"/>
          </a:xfrm>
          <a:prstGeom prst="rect">
            <a:avLst/>
          </a:prstGeom>
          <a:ln>
            <a:solidFill>
              <a:srgbClr val="D6366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687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>
            <a:extLst>
              <a:ext uri="{FF2B5EF4-FFF2-40B4-BE49-F238E27FC236}">
                <a16:creationId xmlns:a16="http://schemas.microsoft.com/office/drawing/2014/main" id="{346D5939-131F-47BF-83A6-A62FFD55D0FB}"/>
              </a:ext>
            </a:extLst>
          </p:cNvPr>
          <p:cNvGrpSpPr/>
          <p:nvPr/>
        </p:nvGrpSpPr>
        <p:grpSpPr>
          <a:xfrm>
            <a:off x="8270345" y="1834817"/>
            <a:ext cx="2402205" cy="3843528"/>
            <a:chOff x="8457295" y="2062614"/>
            <a:chExt cx="2402205" cy="3843528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344762FF-1533-4FC5-A8B9-FD0922EAB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C35FD67F-301B-4106-B30F-822546FF81B6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2" name="Bildobjekt 1">
            <a:extLst>
              <a:ext uri="{FF2B5EF4-FFF2-40B4-BE49-F238E27FC236}">
                <a16:creationId xmlns:a16="http://schemas.microsoft.com/office/drawing/2014/main" id="{80B62BEE-1E6B-460D-B71F-C8AA02F08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32" y="1548557"/>
            <a:ext cx="5552936" cy="2011597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2FCAFB40-822B-44C3-B20F-2F8E2C3A775C}"/>
              </a:ext>
            </a:extLst>
          </p:cNvPr>
          <p:cNvSpPr txBox="1"/>
          <p:nvPr/>
        </p:nvSpPr>
        <p:spPr>
          <a:xfrm rot="523514">
            <a:off x="8441488" y="3161696"/>
            <a:ext cx="2003569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Struktur för samverkan e-hälsa </a:t>
            </a:r>
            <a:endParaRPr lang="sv-SE" sz="800" spc="75" dirty="0">
              <a:effectLst/>
              <a:latin typeface="Segoe UI Semilight" panose="020B0402040204020203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Beskrivning av processer, roller och forum</a:t>
            </a:r>
          </a:p>
          <a:p>
            <a:pPr>
              <a:spcAft>
                <a:spcPts val="0"/>
              </a:spcAft>
            </a:pPr>
            <a:endParaRPr lang="sv-SE" sz="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dirty="0"/>
              <a:t>2019-10-09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190DD801-473F-47BF-A296-841184A480B7}"/>
              </a:ext>
            </a:extLst>
          </p:cNvPr>
          <p:cNvSpPr txBox="1">
            <a:spLocks/>
          </p:cNvSpPr>
          <p:nvPr/>
        </p:nvSpPr>
        <p:spPr>
          <a:xfrm>
            <a:off x="461708" y="369915"/>
            <a:ext cx="743696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Struktur för samverkan digitalt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D20893A-4C44-4407-AFEE-C0E86FDB3934}"/>
              </a:ext>
            </a:extLst>
          </p:cNvPr>
          <p:cNvSpPr txBox="1"/>
          <p:nvPr/>
        </p:nvSpPr>
        <p:spPr>
          <a:xfrm>
            <a:off x="4173409" y="4285704"/>
            <a:ext cx="3805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Framtagande av beslutsunderlag för finansiering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Process för beslutsunderlag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Principer för finansiering av anskaffning och utveckling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Behov av strategisk inriktning för e-hälsa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Process för beslutsunderlag</a:t>
            </a:r>
            <a:r>
              <a:rPr lang="sv-SE" dirty="0"/>
              <a:t>	</a:t>
            </a:r>
          </a:p>
          <a:p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F2E112E-1EA9-4726-81F7-FCC5A2AB725B}"/>
              </a:ext>
            </a:extLst>
          </p:cNvPr>
          <p:cNvSpPr txBox="1"/>
          <p:nvPr/>
        </p:nvSpPr>
        <p:spPr>
          <a:xfrm>
            <a:off x="384218" y="3890077"/>
            <a:ext cx="38864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Roller och forum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Behov identifieras och förmedlas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Sammanställning och hantering av samlat kommunalt behov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Behov som kan kopplas till befintligt digitalt stöd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Behov som saknar digitalt stöd eller där osäkerhet råder om lämpligt stöd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35093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5A38792A-F56D-4AA3-BE4B-736A86C49886}"/>
              </a:ext>
            </a:extLst>
          </p:cNvPr>
          <p:cNvGrpSpPr/>
          <p:nvPr/>
        </p:nvGrpSpPr>
        <p:grpSpPr>
          <a:xfrm>
            <a:off x="8086655" y="827869"/>
            <a:ext cx="2402205" cy="3843528"/>
            <a:chOff x="8457295" y="2062614"/>
            <a:chExt cx="2402205" cy="3843528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CBD3BAE8-B5C5-4E86-A67F-99D4891F4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4A4CAE22-4E42-4387-95F9-4DED21429159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25D726CA-BE61-4998-B2B8-D5ACB43C2714}"/>
              </a:ext>
            </a:extLst>
          </p:cNvPr>
          <p:cNvSpPr txBox="1"/>
          <p:nvPr/>
        </p:nvSpPr>
        <p:spPr>
          <a:xfrm rot="523514">
            <a:off x="8285754" y="1269869"/>
            <a:ext cx="2041406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Förstudierapport</a:t>
            </a: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Hur möter Skånes kommuner framtidens behov av informationsutbyte mellan huvudmän vid vårdövergångar och delade processer.</a:t>
            </a: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2020-05-14</a:t>
            </a:r>
            <a:endParaRPr lang="sv-SE" sz="8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C7FF7C3-C349-451A-BF4F-EBE838FA71AD}"/>
              </a:ext>
            </a:extLst>
          </p:cNvPr>
          <p:cNvSpPr/>
          <p:nvPr/>
        </p:nvSpPr>
        <p:spPr>
          <a:xfrm rot="439866">
            <a:off x="10318850" y="1017993"/>
            <a:ext cx="386649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268A4D6-2957-493A-BE1F-39B77BCD734A}"/>
              </a:ext>
            </a:extLst>
          </p:cNvPr>
          <p:cNvSpPr/>
          <p:nvPr/>
        </p:nvSpPr>
        <p:spPr>
          <a:xfrm rot="482221">
            <a:off x="7941603" y="4132660"/>
            <a:ext cx="2116183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B2B8A15-C6C0-4EAF-BA7D-1CE52978EA53}"/>
              </a:ext>
            </a:extLst>
          </p:cNvPr>
          <p:cNvSpPr/>
          <p:nvPr/>
        </p:nvSpPr>
        <p:spPr>
          <a:xfrm rot="439866">
            <a:off x="8362816" y="758602"/>
            <a:ext cx="620781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CA2A87B-6E16-4A54-A121-7454B17A1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1199">
            <a:off x="8454448" y="833244"/>
            <a:ext cx="744369" cy="2156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E2435A6C-7032-45D3-9AFF-18785A2B7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4428" y="2161554"/>
            <a:ext cx="3078747" cy="4291956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28C5C6D-E7DA-47F7-BFCA-B24B3B49AB70}"/>
              </a:ext>
            </a:extLst>
          </p:cNvPr>
          <p:cNvSpPr txBox="1"/>
          <p:nvPr/>
        </p:nvSpPr>
        <p:spPr>
          <a:xfrm>
            <a:off x="3005510" y="3786788"/>
            <a:ext cx="5437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Sammanfattning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Egen integrationslösning -  i nuläget 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Fokus på redan befintliga nationella och regionala lösningar.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prstClr val="black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Nationell patientöversikt (NPÖ)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Säker digital kommunikation (SDK)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Mina planer  </a:t>
            </a:r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C6B95A23-8D88-481A-B92A-118AC1129198}"/>
              </a:ext>
            </a:extLst>
          </p:cNvPr>
          <p:cNvSpPr txBox="1">
            <a:spLocks/>
          </p:cNvSpPr>
          <p:nvPr/>
        </p:nvSpPr>
        <p:spPr>
          <a:xfrm>
            <a:off x="651873" y="1753158"/>
            <a:ext cx="8174759" cy="414943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Omfattning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Verksamhetsbehov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Informationsmängder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Tekniska lösningar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Möjlig implementation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Kostnadsanalys</a:t>
            </a:r>
            <a:endParaRPr kumimoji="0" lang="en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CEA70360-39DB-4498-80EE-BC22D730E9CD}"/>
              </a:ext>
            </a:extLst>
          </p:cNvPr>
          <p:cNvSpPr txBox="1">
            <a:spLocks/>
          </p:cNvSpPr>
          <p:nvPr/>
        </p:nvSpPr>
        <p:spPr>
          <a:xfrm>
            <a:off x="412748" y="173487"/>
            <a:ext cx="7796887" cy="1325563"/>
          </a:xfrm>
          <a:prstGeom prst="rect">
            <a:avLst/>
          </a:prstGeom>
        </p:spPr>
        <p:txBody>
          <a:bodyPr vert="horz" lIns="0" tIns="0" rIns="0" bIns="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 förstudier – Framtida behov och Kommungemensamma integrationslösningar   </a:t>
            </a:r>
          </a:p>
        </p:txBody>
      </p:sp>
    </p:spTree>
    <p:extLst>
      <p:ext uri="{BB962C8B-B14F-4D97-AF65-F5344CB8AC3E}">
        <p14:creationId xmlns:p14="http://schemas.microsoft.com/office/powerpoint/2010/main" val="5908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5A38792A-F56D-4AA3-BE4B-736A86C49886}"/>
              </a:ext>
            </a:extLst>
          </p:cNvPr>
          <p:cNvGrpSpPr/>
          <p:nvPr/>
        </p:nvGrpSpPr>
        <p:grpSpPr>
          <a:xfrm>
            <a:off x="8313692" y="1850681"/>
            <a:ext cx="2402205" cy="3843528"/>
            <a:chOff x="8457295" y="2062614"/>
            <a:chExt cx="2402205" cy="3843528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CBD3BAE8-B5C5-4E86-A67F-99D4891F4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4A4CAE22-4E42-4387-95F9-4DED21429159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25D726CA-BE61-4998-B2B8-D5ACB43C2714}"/>
              </a:ext>
            </a:extLst>
          </p:cNvPr>
          <p:cNvSpPr txBox="1"/>
          <p:nvPr/>
        </p:nvSpPr>
        <p:spPr>
          <a:xfrm rot="523514">
            <a:off x="8441488" y="3110400"/>
            <a:ext cx="2003569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Rapport</a:t>
            </a: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Digitalt stöd för samverkan om sjukvård och rehabilitering i hemmet</a:t>
            </a:r>
            <a:endParaRPr lang="sv-SE" sz="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dirty="0"/>
              <a:t>2021-04-28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28C5C6D-E7DA-47F7-BFCA-B24B3B49AB70}"/>
              </a:ext>
            </a:extLst>
          </p:cNvPr>
          <p:cNvSpPr txBox="1"/>
          <p:nvPr/>
        </p:nvSpPr>
        <p:spPr>
          <a:xfrm>
            <a:off x="3900788" y="4138725"/>
            <a:ext cx="4385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Sammanfattning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Mina planer rekommenderas som fortsatt gemensamt systemstöd  </a:t>
            </a:r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C6B95A23-8D88-481A-B92A-118AC1129198}"/>
              </a:ext>
            </a:extLst>
          </p:cNvPr>
          <p:cNvSpPr txBox="1">
            <a:spLocks/>
          </p:cNvSpPr>
          <p:nvPr/>
        </p:nvSpPr>
        <p:spPr>
          <a:xfrm>
            <a:off x="1028125" y="1889662"/>
            <a:ext cx="8174759" cy="414943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Omfattning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Kartläggning av förmågor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Mappning mot systemstöd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Rekommendation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>
                <a:solidFill>
                  <a:sysClr val="windowText" lastClr="000000"/>
                </a:solidFill>
                <a:latin typeface="Open Sans ExtraBold"/>
              </a:rPr>
              <a:t>Förutsättningar för fortsatt arbete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CEA70360-39DB-4498-80EE-BC22D730E9CD}"/>
              </a:ext>
            </a:extLst>
          </p:cNvPr>
          <p:cNvSpPr txBox="1">
            <a:spLocks/>
          </p:cNvSpPr>
          <p:nvPr/>
        </p:nvSpPr>
        <p:spPr>
          <a:xfrm>
            <a:off x="547935" y="253227"/>
            <a:ext cx="9135138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Digitalt stöd för samverkan om sjukvård och rehabilitering i hemmet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268A4D6-2957-493A-BE1F-39B77BCD734A}"/>
              </a:ext>
            </a:extLst>
          </p:cNvPr>
          <p:cNvSpPr/>
          <p:nvPr/>
        </p:nvSpPr>
        <p:spPr>
          <a:xfrm rot="482221">
            <a:off x="8168640" y="5155472"/>
            <a:ext cx="2116183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B2B8A15-C6C0-4EAF-BA7D-1CE52978EA53}"/>
              </a:ext>
            </a:extLst>
          </p:cNvPr>
          <p:cNvSpPr/>
          <p:nvPr/>
        </p:nvSpPr>
        <p:spPr>
          <a:xfrm rot="439866">
            <a:off x="8589853" y="1781414"/>
            <a:ext cx="620781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94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>
            <a:extLst>
              <a:ext uri="{FF2B5EF4-FFF2-40B4-BE49-F238E27FC236}">
                <a16:creationId xmlns:a16="http://schemas.microsoft.com/office/drawing/2014/main" id="{831A4265-43D3-49BC-BB73-B934FEBB9166}"/>
              </a:ext>
            </a:extLst>
          </p:cNvPr>
          <p:cNvGrpSpPr/>
          <p:nvPr/>
        </p:nvGrpSpPr>
        <p:grpSpPr>
          <a:xfrm>
            <a:off x="8047921" y="1762524"/>
            <a:ext cx="2869587" cy="3915821"/>
            <a:chOff x="8047921" y="1762524"/>
            <a:chExt cx="2869587" cy="3915821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EED5676D-B388-4E33-8265-EE24647F4420}"/>
                </a:ext>
              </a:extLst>
            </p:cNvPr>
            <p:cNvGrpSpPr/>
            <p:nvPr/>
          </p:nvGrpSpPr>
          <p:grpSpPr>
            <a:xfrm>
              <a:off x="8270345" y="1834817"/>
              <a:ext cx="2402205" cy="3843528"/>
              <a:chOff x="8457295" y="2062614"/>
              <a:chExt cx="2402205" cy="3843528"/>
            </a:xfrm>
          </p:grpSpPr>
          <p:pic>
            <p:nvPicPr>
              <p:cNvPr id="5" name="Bildobjekt 4">
                <a:extLst>
                  <a:ext uri="{FF2B5EF4-FFF2-40B4-BE49-F238E27FC236}">
                    <a16:creationId xmlns:a16="http://schemas.microsoft.com/office/drawing/2014/main" id="{89642BCB-8463-4C88-82EA-FEA1F84957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18263">
                <a:off x="8457295" y="2062614"/>
                <a:ext cx="2402205" cy="3843528"/>
              </a:xfrm>
              <a:prstGeom prst="rect">
                <a:avLst/>
              </a:prstGeom>
              <a:ln>
                <a:solidFill>
                  <a:srgbClr val="D63667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58AD312B-060B-4355-9A2F-3295DBAA2B95}"/>
                  </a:ext>
                </a:extLst>
              </p:cNvPr>
              <p:cNvSpPr/>
              <p:nvPr/>
            </p:nvSpPr>
            <p:spPr>
              <a:xfrm rot="822689">
                <a:off x="8575783" y="3105784"/>
                <a:ext cx="2108881" cy="14804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7FC230E9-F200-489D-9A9F-9EFD08BBC3E0}"/>
                </a:ext>
              </a:extLst>
            </p:cNvPr>
            <p:cNvSpPr/>
            <p:nvPr/>
          </p:nvSpPr>
          <p:spPr>
            <a:xfrm rot="653663">
              <a:off x="8570489" y="1762524"/>
              <a:ext cx="658678" cy="371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2FD0352F-C450-4A4D-827A-8B55316FAB7E}"/>
                </a:ext>
              </a:extLst>
            </p:cNvPr>
            <p:cNvSpPr/>
            <p:nvPr/>
          </p:nvSpPr>
          <p:spPr>
            <a:xfrm rot="677552">
              <a:off x="10258830" y="2007397"/>
              <a:ext cx="658678" cy="371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2695C30-9984-4AD5-8663-8F08753F2AD9}"/>
                </a:ext>
              </a:extLst>
            </p:cNvPr>
            <p:cNvSpPr/>
            <p:nvPr/>
          </p:nvSpPr>
          <p:spPr>
            <a:xfrm rot="556235">
              <a:off x="8047921" y="5247957"/>
              <a:ext cx="2295928" cy="371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7AE47B11-7594-4F23-93E9-E7DAAB5F8B45}"/>
              </a:ext>
            </a:extLst>
          </p:cNvPr>
          <p:cNvSpPr txBox="1"/>
          <p:nvPr/>
        </p:nvSpPr>
        <p:spPr>
          <a:xfrm rot="523514">
            <a:off x="8371816" y="3187730"/>
            <a:ext cx="2003569" cy="235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Förstudie</a:t>
            </a: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Mobil digital lösning för informationsdelning inom regionala och kommunala vårdaktörer</a:t>
            </a:r>
            <a:endParaRPr lang="sv-SE" sz="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dirty="0"/>
              <a:t>2021-05-05</a:t>
            </a:r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/>
              <a:t>Region Skåne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/>
              <a:t>Skånes kommuner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/>
              <a:t>Västra götalandsregionen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 err="1"/>
              <a:t>VästKom</a:t>
            </a:r>
            <a:endParaRPr lang="sv-SE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/>
              <a:t>Region Örebro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061F190-A64C-4489-AF87-E446E78E8F35}"/>
              </a:ext>
            </a:extLst>
          </p:cNvPr>
          <p:cNvSpPr txBox="1"/>
          <p:nvPr/>
        </p:nvSpPr>
        <p:spPr>
          <a:xfrm>
            <a:off x="1146635" y="1751854"/>
            <a:ext cx="6930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latin typeface="Calibri" panose="020F0502020204030204" pitchFamily="34" charset="0"/>
                <a:cs typeface="Calibri" panose="020F0502020204030204" pitchFamily="34" charset="0"/>
              </a:rPr>
              <a:t>Målbild 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• Vid akuta bedömningar har samtliga aktörer inom kommunal och regional hälso- och sjukvård (inklusive ambulansen, akutmottagningen, distriktsläkaren) tillgång till adekvat och uppdaterad information om patienten för att kunna göra rätt bedömningar och prioriteringar för beslut om fortsatt vård och behandling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• Bättre arbetsmiljö och tidsbesparing för medarbetare genom minskad dubbeldokumentation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• Kvalitetssäkrad bedömning av patientens medicinska tillstånd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• Stärkta förutsättningar och struktur för kommunikation och samverkan i alla led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A612091-3E99-4EAF-BD78-B9F3B91BD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6036">
            <a:off x="8688037" y="1875589"/>
            <a:ext cx="673890" cy="365024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E1409F6F-DBEC-479B-8F9A-4A88A5490A00}"/>
              </a:ext>
            </a:extLst>
          </p:cNvPr>
          <p:cNvSpPr txBox="1"/>
          <p:nvPr/>
        </p:nvSpPr>
        <p:spPr>
          <a:xfrm>
            <a:off x="739309" y="4418009"/>
            <a:ext cx="6479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latin typeface="Calibri" panose="020F0502020204030204" pitchFamily="34" charset="0"/>
                <a:cs typeface="Calibri" panose="020F0502020204030204" pitchFamily="34" charset="0"/>
              </a:rPr>
              <a:t>Förslag framåt:</a:t>
            </a: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att </a:t>
            </a:r>
            <a:r>
              <a:rPr lang="sv-S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ViSam-appen</a:t>
            </a: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 görs om till en webbapplikation med säker autentisering och inloggning, enligt utredningens förslag, för att möjliggöra delning av information över vårdgränser och integration mot journalsystem. Utvecklingskostnaden beräknas vara 10 Mkr.</a:t>
            </a: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6BD39CBB-2E30-43FB-B490-DF868F155AF8}"/>
              </a:ext>
            </a:extLst>
          </p:cNvPr>
          <p:cNvSpPr txBox="1">
            <a:spLocks/>
          </p:cNvSpPr>
          <p:nvPr/>
        </p:nvSpPr>
        <p:spPr>
          <a:xfrm>
            <a:off x="461708" y="448294"/>
            <a:ext cx="9135138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Visam</a:t>
            </a: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 – nationell tjänst?</a:t>
            </a:r>
          </a:p>
        </p:txBody>
      </p:sp>
    </p:spTree>
    <p:extLst>
      <p:ext uri="{BB962C8B-B14F-4D97-AF65-F5344CB8AC3E}">
        <p14:creationId xmlns:p14="http://schemas.microsoft.com/office/powerpoint/2010/main" val="279025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FBCE98EC-F665-4CA3-9EA3-52B58F93A2C8}"/>
              </a:ext>
            </a:extLst>
          </p:cNvPr>
          <p:cNvSpPr txBox="1"/>
          <p:nvPr/>
        </p:nvSpPr>
        <p:spPr>
          <a:xfrm>
            <a:off x="1044644" y="1757584"/>
            <a:ext cx="7019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Områden			Projektledarskap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Nationell Patientöversikt	Skånes Kommuner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Mina planer			Region Skåne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Säker digital kommunikation	Gemensamt</a:t>
            </a:r>
          </a:p>
          <a:p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Visam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				?		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1177 Vårdguiden – analys 	Skånes Kommuner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E8F50682-64DC-474A-923B-90CCA32D0713}"/>
              </a:ext>
            </a:extLst>
          </p:cNvPr>
          <p:cNvSpPr txBox="1">
            <a:spLocks/>
          </p:cNvSpPr>
          <p:nvPr/>
        </p:nvSpPr>
        <p:spPr>
          <a:xfrm>
            <a:off x="461708" y="448294"/>
            <a:ext cx="9135138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Strategi &amp; Handlingsplan  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F0A1098B-BC57-4EDC-A9D7-F675DEC0BDB0}"/>
              </a:ext>
            </a:extLst>
          </p:cNvPr>
          <p:cNvGrpSpPr/>
          <p:nvPr/>
        </p:nvGrpSpPr>
        <p:grpSpPr>
          <a:xfrm>
            <a:off x="8313692" y="1200441"/>
            <a:ext cx="2402205" cy="3843528"/>
            <a:chOff x="8457295" y="2062614"/>
            <a:chExt cx="2402205" cy="3843528"/>
          </a:xfrm>
        </p:grpSpPr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94F4E538-0540-4B83-BD7B-28070048BD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B2858B0-F0CC-4CB0-BB61-60F84AC02CE9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8" name="textruta 7">
            <a:extLst>
              <a:ext uri="{FF2B5EF4-FFF2-40B4-BE49-F238E27FC236}">
                <a16:creationId xmlns:a16="http://schemas.microsoft.com/office/drawing/2014/main" id="{D79D0AE1-507B-41E7-9269-B0C094810E33}"/>
              </a:ext>
            </a:extLst>
          </p:cNvPr>
          <p:cNvSpPr txBox="1"/>
          <p:nvPr/>
        </p:nvSpPr>
        <p:spPr>
          <a:xfrm rot="523514">
            <a:off x="8520908" y="1977136"/>
            <a:ext cx="232501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Strategi för Skånegemensam Digitalisering</a:t>
            </a:r>
            <a:endParaRPr lang="sv-SE" sz="800" b="1" i="1" spc="25" dirty="0">
              <a:effectLst/>
              <a:latin typeface="Segoe UI Semilight" panose="020B0402040204020203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Skåne Område hälsa</a:t>
            </a:r>
            <a:endParaRPr lang="sv-SE" sz="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sz="800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DA6FA36-436D-4A30-BB0D-E3367724F43B}"/>
              </a:ext>
            </a:extLst>
          </p:cNvPr>
          <p:cNvSpPr/>
          <p:nvPr/>
        </p:nvSpPr>
        <p:spPr>
          <a:xfrm rot="482221">
            <a:off x="8168640" y="4505232"/>
            <a:ext cx="2116183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EE34B31-7548-4C0C-97D8-D139CD3843BD}"/>
              </a:ext>
            </a:extLst>
          </p:cNvPr>
          <p:cNvSpPr/>
          <p:nvPr/>
        </p:nvSpPr>
        <p:spPr>
          <a:xfrm rot="439866">
            <a:off x="8589853" y="1131174"/>
            <a:ext cx="620781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F41C5320-51A3-4D10-A8F5-9ED19CBEF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1199">
            <a:off x="8681485" y="1205816"/>
            <a:ext cx="744369" cy="215675"/>
          </a:xfrm>
          <a:prstGeom prst="rect">
            <a:avLst/>
          </a:prstGeom>
        </p:spPr>
      </p:pic>
      <p:grpSp>
        <p:nvGrpSpPr>
          <p:cNvPr id="22" name="Grupp 21">
            <a:extLst>
              <a:ext uri="{FF2B5EF4-FFF2-40B4-BE49-F238E27FC236}">
                <a16:creationId xmlns:a16="http://schemas.microsoft.com/office/drawing/2014/main" id="{65052973-C976-4CCB-B670-82B00DCECCC6}"/>
              </a:ext>
            </a:extLst>
          </p:cNvPr>
          <p:cNvGrpSpPr/>
          <p:nvPr/>
        </p:nvGrpSpPr>
        <p:grpSpPr>
          <a:xfrm>
            <a:off x="8354332" y="2744761"/>
            <a:ext cx="2402205" cy="3843528"/>
            <a:chOff x="8457295" y="2062614"/>
            <a:chExt cx="2402205" cy="3843528"/>
          </a:xfrm>
        </p:grpSpPr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EA4F09C8-2678-4711-8BF9-44A3F4E7C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15E368EC-0AA1-4414-B447-E7062481E425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5" name="textruta 24">
            <a:extLst>
              <a:ext uri="{FF2B5EF4-FFF2-40B4-BE49-F238E27FC236}">
                <a16:creationId xmlns:a16="http://schemas.microsoft.com/office/drawing/2014/main" id="{AF6F88E9-64CF-4D28-89A8-FC2B81ADDE33}"/>
              </a:ext>
            </a:extLst>
          </p:cNvPr>
          <p:cNvSpPr txBox="1"/>
          <p:nvPr/>
        </p:nvSpPr>
        <p:spPr>
          <a:xfrm rot="523514">
            <a:off x="8482128" y="4230183"/>
            <a:ext cx="2003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Handlingsplan för Skånegemensam Digitalisering Område Hälsa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1DD3773-33C5-49C1-8841-DE11545A5523}"/>
              </a:ext>
            </a:extLst>
          </p:cNvPr>
          <p:cNvSpPr/>
          <p:nvPr/>
        </p:nvSpPr>
        <p:spPr>
          <a:xfrm rot="439866">
            <a:off x="10586527" y="2934885"/>
            <a:ext cx="386649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BA54149-C881-44FF-9C8A-88910A8CE184}"/>
              </a:ext>
            </a:extLst>
          </p:cNvPr>
          <p:cNvSpPr/>
          <p:nvPr/>
        </p:nvSpPr>
        <p:spPr>
          <a:xfrm rot="482221">
            <a:off x="8209280" y="6049552"/>
            <a:ext cx="2116183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7A55F45-C1E6-4E49-85C1-6ABE8C4FE52C}"/>
              </a:ext>
            </a:extLst>
          </p:cNvPr>
          <p:cNvSpPr/>
          <p:nvPr/>
        </p:nvSpPr>
        <p:spPr>
          <a:xfrm rot="439866">
            <a:off x="8630493" y="2675494"/>
            <a:ext cx="620781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3F8EEE00-9C1C-49FA-9474-924D41F30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1199">
            <a:off x="8722125" y="2750136"/>
            <a:ext cx="744369" cy="215675"/>
          </a:xfrm>
          <a:prstGeom prst="rect">
            <a:avLst/>
          </a:prstGeom>
        </p:spPr>
      </p:pic>
      <p:sp>
        <p:nvSpPr>
          <p:cNvPr id="30" name="textruta 29">
            <a:extLst>
              <a:ext uri="{FF2B5EF4-FFF2-40B4-BE49-F238E27FC236}">
                <a16:creationId xmlns:a16="http://schemas.microsoft.com/office/drawing/2014/main" id="{04C5596A-5777-4417-8B4B-910E54867D4A}"/>
              </a:ext>
            </a:extLst>
          </p:cNvPr>
          <p:cNvSpPr txBox="1"/>
          <p:nvPr/>
        </p:nvSpPr>
        <p:spPr>
          <a:xfrm>
            <a:off x="3437662" y="4528828"/>
            <a:ext cx="448056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1500"/>
              </a:lnSpc>
            </a:pP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Omfattning</a:t>
            </a: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Förutsättningar</a:t>
            </a: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Aktiviteter</a:t>
            </a: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Tidsplan</a:t>
            </a: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Budget och resurser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544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BDFE56B4-D865-904D-944B-50B29DA97DF2}" vid="{2268CEAC-C2AA-4C4C-AA46-740C7245D0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D9CBAA92EBB540A3FABF14850CC1B9" ma:contentTypeVersion="13" ma:contentTypeDescription="Skapa ett nytt dokument." ma:contentTypeScope="" ma:versionID="b209aa1701cfef93431d9aff2eddfed8">
  <xsd:schema xmlns:xsd="http://www.w3.org/2001/XMLSchema" xmlns:xs="http://www.w3.org/2001/XMLSchema" xmlns:p="http://schemas.microsoft.com/office/2006/metadata/properties" xmlns:ns3="0e94fb66-6b56-4cb1-83d0-38c28bb6a638" xmlns:ns4="c9e26513-fa5f-42ee-84b6-63002660a51a" targetNamespace="http://schemas.microsoft.com/office/2006/metadata/properties" ma:root="true" ma:fieldsID="f36d3060d29633d18fa9822a1155e1ec" ns3:_="" ns4:_="">
    <xsd:import namespace="0e94fb66-6b56-4cb1-83d0-38c28bb6a638"/>
    <xsd:import namespace="c9e26513-fa5f-42ee-84b6-63002660a5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4fb66-6b56-4cb1-83d0-38c28bb6a6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26513-fa5f-42ee-84b6-63002660a5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B9E41B-6328-4BC5-A7DA-E4BBE633D71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E1B822-E16C-470A-8027-97291763F6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F21FC9-9D6B-4C1B-8B02-98A92DF72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94fb66-6b56-4cb1-83d0-38c28bb6a638"/>
    <ds:schemaRef ds:uri="c9e26513-fa5f-42ee-84b6-63002660a5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752</Words>
  <Application>Microsoft Office PowerPoint</Application>
  <PresentationFormat>Bredbild</PresentationFormat>
  <Paragraphs>143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Open Sans</vt:lpstr>
      <vt:lpstr>Open Sans ExtraBold</vt:lpstr>
      <vt:lpstr>Segoe UI Semilight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Nordehammar</dc:creator>
  <cp:lastModifiedBy>Kraft Monika</cp:lastModifiedBy>
  <cp:revision>3</cp:revision>
  <dcterms:created xsi:type="dcterms:W3CDTF">2020-11-05T12:06:33Z</dcterms:created>
  <dcterms:modified xsi:type="dcterms:W3CDTF">2021-09-24T06:44:14Z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0x01010017D9CBAA92EBB540A3FABF14850CC1B9</vt:lpwstr>
  </property>
</Properties>
</file>