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4"/>
  </p:notesMasterIdLst>
  <p:sldIdLst>
    <p:sldId id="287" r:id="rId2"/>
    <p:sldId id="289" r:id="rId3"/>
    <p:sldId id="288" r:id="rId4"/>
    <p:sldId id="256" r:id="rId5"/>
    <p:sldId id="280" r:id="rId6"/>
    <p:sldId id="283" r:id="rId7"/>
    <p:sldId id="284" r:id="rId8"/>
    <p:sldId id="263" r:id="rId9"/>
    <p:sldId id="265" r:id="rId10"/>
    <p:sldId id="285" r:id="rId11"/>
    <p:sldId id="290" r:id="rId12"/>
    <p:sldId id="286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DC650-FABA-46D8-A254-8BE1A532DEA6}" v="27" dt="2021-09-24T06:57:29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8" autoAdjust="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600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mroth Lars" userId="560fdaf2-fbb4-44e9-8bc3-6cddbc4c94f0" providerId="ADAL" clId="{745DC650-FABA-46D8-A254-8BE1A532DEA6}"/>
    <pc:docChg chg="undo custSel addSld delSld modSld sldOrd">
      <pc:chgData name="Almroth Lars" userId="560fdaf2-fbb4-44e9-8bc3-6cddbc4c94f0" providerId="ADAL" clId="{745DC650-FABA-46D8-A254-8BE1A532DEA6}" dt="2021-09-24T07:08:01.911" v="811" actId="20577"/>
      <pc:docMkLst>
        <pc:docMk/>
      </pc:docMkLst>
      <pc:sldChg chg="modSp mod">
        <pc:chgData name="Almroth Lars" userId="560fdaf2-fbb4-44e9-8bc3-6cddbc4c94f0" providerId="ADAL" clId="{745DC650-FABA-46D8-A254-8BE1A532DEA6}" dt="2021-09-23T20:40:43.330" v="13" actId="20577"/>
        <pc:sldMkLst>
          <pc:docMk/>
          <pc:sldMk cId="2278985661" sldId="256"/>
        </pc:sldMkLst>
        <pc:spChg chg="mod">
          <ac:chgData name="Almroth Lars" userId="560fdaf2-fbb4-44e9-8bc3-6cddbc4c94f0" providerId="ADAL" clId="{745DC650-FABA-46D8-A254-8BE1A532DEA6}" dt="2021-09-23T20:40:43.330" v="13" actId="20577"/>
          <ac:spMkLst>
            <pc:docMk/>
            <pc:sldMk cId="2278985661" sldId="256"/>
            <ac:spMk id="3" creationId="{E13836C6-0E34-9E4E-B6BF-492414DB3104}"/>
          </ac:spMkLst>
        </pc:spChg>
      </pc:sldChg>
      <pc:sldChg chg="del ord">
        <pc:chgData name="Almroth Lars" userId="560fdaf2-fbb4-44e9-8bc3-6cddbc4c94f0" providerId="ADAL" clId="{745DC650-FABA-46D8-A254-8BE1A532DEA6}" dt="2021-09-23T20:44:11.031" v="100" actId="47"/>
        <pc:sldMkLst>
          <pc:docMk/>
          <pc:sldMk cId="1922961907" sldId="258"/>
        </pc:sldMkLst>
      </pc:sldChg>
      <pc:sldChg chg="del">
        <pc:chgData name="Almroth Lars" userId="560fdaf2-fbb4-44e9-8bc3-6cddbc4c94f0" providerId="ADAL" clId="{745DC650-FABA-46D8-A254-8BE1A532DEA6}" dt="2021-09-23T20:44:18.840" v="101" actId="47"/>
        <pc:sldMkLst>
          <pc:docMk/>
          <pc:sldMk cId="2213053143" sldId="260"/>
        </pc:sldMkLst>
      </pc:sldChg>
      <pc:sldChg chg="del">
        <pc:chgData name="Almroth Lars" userId="560fdaf2-fbb4-44e9-8bc3-6cddbc4c94f0" providerId="ADAL" clId="{745DC650-FABA-46D8-A254-8BE1A532DEA6}" dt="2021-09-23T20:44:11.031" v="100" actId="47"/>
        <pc:sldMkLst>
          <pc:docMk/>
          <pc:sldMk cId="3321082289" sldId="261"/>
        </pc:sldMkLst>
      </pc:sldChg>
      <pc:sldChg chg="del">
        <pc:chgData name="Almroth Lars" userId="560fdaf2-fbb4-44e9-8bc3-6cddbc4c94f0" providerId="ADAL" clId="{745DC650-FABA-46D8-A254-8BE1A532DEA6}" dt="2021-09-23T20:44:11.031" v="100" actId="47"/>
        <pc:sldMkLst>
          <pc:docMk/>
          <pc:sldMk cId="3347466259" sldId="262"/>
        </pc:sldMkLst>
      </pc:sldChg>
      <pc:sldChg chg="addSp delSp modSp mod">
        <pc:chgData name="Almroth Lars" userId="560fdaf2-fbb4-44e9-8bc3-6cddbc4c94f0" providerId="ADAL" clId="{745DC650-FABA-46D8-A254-8BE1A532DEA6}" dt="2021-09-23T20:53:42.523" v="200" actId="20577"/>
        <pc:sldMkLst>
          <pc:docMk/>
          <pc:sldMk cId="1068487102" sldId="263"/>
        </pc:sldMkLst>
        <pc:spChg chg="del">
          <ac:chgData name="Almroth Lars" userId="560fdaf2-fbb4-44e9-8bc3-6cddbc4c94f0" providerId="ADAL" clId="{745DC650-FABA-46D8-A254-8BE1A532DEA6}" dt="2021-09-23T20:52:55.144" v="185" actId="478"/>
          <ac:spMkLst>
            <pc:docMk/>
            <pc:sldMk cId="1068487102" sldId="263"/>
            <ac:spMk id="2" creationId="{82699CD7-3183-4E68-BBEC-6E337A8E9386}"/>
          </ac:spMkLst>
        </pc:spChg>
        <pc:spChg chg="mod">
          <ac:chgData name="Almroth Lars" userId="560fdaf2-fbb4-44e9-8bc3-6cddbc4c94f0" providerId="ADAL" clId="{745DC650-FABA-46D8-A254-8BE1A532DEA6}" dt="2021-09-23T20:53:42.523" v="200" actId="20577"/>
          <ac:spMkLst>
            <pc:docMk/>
            <pc:sldMk cId="1068487102" sldId="263"/>
            <ac:spMk id="3" creationId="{BB136517-1D40-4493-BE12-3D8A952C542D}"/>
          </ac:spMkLst>
        </pc:spChg>
        <pc:spChg chg="add del mod">
          <ac:chgData name="Almroth Lars" userId="560fdaf2-fbb4-44e9-8bc3-6cddbc4c94f0" providerId="ADAL" clId="{745DC650-FABA-46D8-A254-8BE1A532DEA6}" dt="2021-09-23T20:52:59.255" v="186" actId="478"/>
          <ac:spMkLst>
            <pc:docMk/>
            <pc:sldMk cId="1068487102" sldId="263"/>
            <ac:spMk id="5" creationId="{9935D39A-9EBD-4F53-B549-326A26894940}"/>
          </ac:spMkLst>
        </pc:spChg>
        <pc:spChg chg="add mod">
          <ac:chgData name="Almroth Lars" userId="560fdaf2-fbb4-44e9-8bc3-6cddbc4c94f0" providerId="ADAL" clId="{745DC650-FABA-46D8-A254-8BE1A532DEA6}" dt="2021-09-23T20:53:35.888" v="193" actId="1582"/>
          <ac:spMkLst>
            <pc:docMk/>
            <pc:sldMk cId="1068487102" sldId="263"/>
            <ac:spMk id="6" creationId="{9201ABA1-C7BF-4FCD-A632-894F1D922937}"/>
          </ac:spMkLst>
        </pc:spChg>
      </pc:sldChg>
      <pc:sldChg chg="modSp mod">
        <pc:chgData name="Almroth Lars" userId="560fdaf2-fbb4-44e9-8bc3-6cddbc4c94f0" providerId="ADAL" clId="{745DC650-FABA-46D8-A254-8BE1A532DEA6}" dt="2021-09-23T20:58:36.122" v="300" actId="20577"/>
        <pc:sldMkLst>
          <pc:docMk/>
          <pc:sldMk cId="3367775036" sldId="265"/>
        </pc:sldMkLst>
        <pc:spChg chg="mod">
          <ac:chgData name="Almroth Lars" userId="560fdaf2-fbb4-44e9-8bc3-6cddbc4c94f0" providerId="ADAL" clId="{745DC650-FABA-46D8-A254-8BE1A532DEA6}" dt="2021-09-23T20:58:36.122" v="300" actId="20577"/>
          <ac:spMkLst>
            <pc:docMk/>
            <pc:sldMk cId="3367775036" sldId="265"/>
            <ac:spMk id="2" creationId="{4CC989C2-2599-45F8-98B9-D9B855487E54}"/>
          </ac:spMkLst>
        </pc:spChg>
      </pc:sldChg>
      <pc:sldChg chg="del">
        <pc:chgData name="Almroth Lars" userId="560fdaf2-fbb4-44e9-8bc3-6cddbc4c94f0" providerId="ADAL" clId="{745DC650-FABA-46D8-A254-8BE1A532DEA6}" dt="2021-09-23T20:58:59.421" v="301" actId="47"/>
        <pc:sldMkLst>
          <pc:docMk/>
          <pc:sldMk cId="1466179500" sldId="266"/>
        </pc:sldMkLst>
      </pc:sldChg>
      <pc:sldChg chg="del">
        <pc:chgData name="Almroth Lars" userId="560fdaf2-fbb4-44e9-8bc3-6cddbc4c94f0" providerId="ADAL" clId="{745DC650-FABA-46D8-A254-8BE1A532DEA6}" dt="2021-09-23T20:59:04.716" v="302" actId="47"/>
        <pc:sldMkLst>
          <pc:docMk/>
          <pc:sldMk cId="639322704" sldId="267"/>
        </pc:sldMkLst>
      </pc:sldChg>
      <pc:sldChg chg="del">
        <pc:chgData name="Almroth Lars" userId="560fdaf2-fbb4-44e9-8bc3-6cddbc4c94f0" providerId="ADAL" clId="{745DC650-FABA-46D8-A254-8BE1A532DEA6}" dt="2021-09-23T20:59:10.786" v="303" actId="47"/>
        <pc:sldMkLst>
          <pc:docMk/>
          <pc:sldMk cId="3746558960" sldId="268"/>
        </pc:sldMkLst>
      </pc:sldChg>
      <pc:sldChg chg="del">
        <pc:chgData name="Almroth Lars" userId="560fdaf2-fbb4-44e9-8bc3-6cddbc4c94f0" providerId="ADAL" clId="{745DC650-FABA-46D8-A254-8BE1A532DEA6}" dt="2021-09-23T20:59:14.587" v="304" actId="47"/>
        <pc:sldMkLst>
          <pc:docMk/>
          <pc:sldMk cId="1751442718" sldId="269"/>
        </pc:sldMkLst>
      </pc:sldChg>
      <pc:sldChg chg="del">
        <pc:chgData name="Almroth Lars" userId="560fdaf2-fbb4-44e9-8bc3-6cddbc4c94f0" providerId="ADAL" clId="{745DC650-FABA-46D8-A254-8BE1A532DEA6}" dt="2021-09-23T20:59:18.087" v="305" actId="47"/>
        <pc:sldMkLst>
          <pc:docMk/>
          <pc:sldMk cId="2251565685" sldId="270"/>
        </pc:sldMkLst>
      </pc:sldChg>
      <pc:sldChg chg="del">
        <pc:chgData name="Almroth Lars" userId="560fdaf2-fbb4-44e9-8bc3-6cddbc4c94f0" providerId="ADAL" clId="{745DC650-FABA-46D8-A254-8BE1A532DEA6}" dt="2021-09-23T20:59:22.726" v="306" actId="47"/>
        <pc:sldMkLst>
          <pc:docMk/>
          <pc:sldMk cId="2232461670" sldId="271"/>
        </pc:sldMkLst>
      </pc:sldChg>
      <pc:sldChg chg="modSp mod ord">
        <pc:chgData name="Almroth Lars" userId="560fdaf2-fbb4-44e9-8bc3-6cddbc4c94f0" providerId="ADAL" clId="{745DC650-FABA-46D8-A254-8BE1A532DEA6}" dt="2021-09-24T07:08:01.911" v="811" actId="20577"/>
        <pc:sldMkLst>
          <pc:docMk/>
          <pc:sldMk cId="2913500923" sldId="280"/>
        </pc:sldMkLst>
        <pc:spChg chg="mod">
          <ac:chgData name="Almroth Lars" userId="560fdaf2-fbb4-44e9-8bc3-6cddbc4c94f0" providerId="ADAL" clId="{745DC650-FABA-46D8-A254-8BE1A532DEA6}" dt="2021-09-24T07:08:01.911" v="811" actId="20577"/>
          <ac:spMkLst>
            <pc:docMk/>
            <pc:sldMk cId="2913500923" sldId="280"/>
            <ac:spMk id="2" creationId="{05407229-12C9-4EF2-A845-01E0363B8112}"/>
          </ac:spMkLst>
        </pc:spChg>
        <pc:spChg chg="mod">
          <ac:chgData name="Almroth Lars" userId="560fdaf2-fbb4-44e9-8bc3-6cddbc4c94f0" providerId="ADAL" clId="{745DC650-FABA-46D8-A254-8BE1A532DEA6}" dt="2021-09-23T20:42:35.265" v="89" actId="27636"/>
          <ac:spMkLst>
            <pc:docMk/>
            <pc:sldMk cId="2913500923" sldId="280"/>
            <ac:spMk id="3" creationId="{D94D669E-2FB7-43F2-8099-1DA5D0B6C510}"/>
          </ac:spMkLst>
        </pc:spChg>
      </pc:sldChg>
      <pc:sldChg chg="del">
        <pc:chgData name="Almroth Lars" userId="560fdaf2-fbb4-44e9-8bc3-6cddbc4c94f0" providerId="ADAL" clId="{745DC650-FABA-46D8-A254-8BE1A532DEA6}" dt="2021-09-23T20:51:29.863" v="184" actId="47"/>
        <pc:sldMkLst>
          <pc:docMk/>
          <pc:sldMk cId="3710231292" sldId="281"/>
        </pc:sldMkLst>
      </pc:sldChg>
      <pc:sldChg chg="delSp modSp new mod">
        <pc:chgData name="Almroth Lars" userId="560fdaf2-fbb4-44e9-8bc3-6cddbc4c94f0" providerId="ADAL" clId="{745DC650-FABA-46D8-A254-8BE1A532DEA6}" dt="2021-09-24T05:31:41.515" v="416" actId="20577"/>
        <pc:sldMkLst>
          <pc:docMk/>
          <pc:sldMk cId="1398468688" sldId="284"/>
        </pc:sldMkLst>
        <pc:spChg chg="mod">
          <ac:chgData name="Almroth Lars" userId="560fdaf2-fbb4-44e9-8bc3-6cddbc4c94f0" providerId="ADAL" clId="{745DC650-FABA-46D8-A254-8BE1A532DEA6}" dt="2021-09-24T05:31:41.515" v="416" actId="20577"/>
          <ac:spMkLst>
            <pc:docMk/>
            <pc:sldMk cId="1398468688" sldId="284"/>
            <ac:spMk id="2" creationId="{0C97B385-E354-49FE-9019-19B544B277ED}"/>
          </ac:spMkLst>
        </pc:spChg>
        <pc:spChg chg="del">
          <ac:chgData name="Almroth Lars" userId="560fdaf2-fbb4-44e9-8bc3-6cddbc4c94f0" providerId="ADAL" clId="{745DC650-FABA-46D8-A254-8BE1A532DEA6}" dt="2021-09-23T20:51:16.456" v="183" actId="478"/>
          <ac:spMkLst>
            <pc:docMk/>
            <pc:sldMk cId="1398468688" sldId="284"/>
            <ac:spMk id="3" creationId="{FC39F31E-172A-499A-8487-BBCAAC971E84}"/>
          </ac:spMkLst>
        </pc:spChg>
      </pc:sldChg>
      <pc:sldChg chg="modSp add mod">
        <pc:chgData name="Almroth Lars" userId="560fdaf2-fbb4-44e9-8bc3-6cddbc4c94f0" providerId="ADAL" clId="{745DC650-FABA-46D8-A254-8BE1A532DEA6}" dt="2021-09-23T21:00:59.182" v="383" actId="207"/>
        <pc:sldMkLst>
          <pc:docMk/>
          <pc:sldMk cId="3906905004" sldId="285"/>
        </pc:sldMkLst>
        <pc:spChg chg="mod">
          <ac:chgData name="Almroth Lars" userId="560fdaf2-fbb4-44e9-8bc3-6cddbc4c94f0" providerId="ADAL" clId="{745DC650-FABA-46D8-A254-8BE1A532DEA6}" dt="2021-09-23T21:00:59.182" v="383" actId="207"/>
          <ac:spMkLst>
            <pc:docMk/>
            <pc:sldMk cId="3906905004" sldId="285"/>
            <ac:spMk id="2" creationId="{05407229-12C9-4EF2-A845-01E0363B8112}"/>
          </ac:spMkLst>
        </pc:spChg>
      </pc:sldChg>
      <pc:sldChg chg="addSp delSp modSp new mod">
        <pc:chgData name="Almroth Lars" userId="560fdaf2-fbb4-44e9-8bc3-6cddbc4c94f0" providerId="ADAL" clId="{745DC650-FABA-46D8-A254-8BE1A532DEA6}" dt="2021-09-24T06:55:38.127" v="706" actId="403"/>
        <pc:sldMkLst>
          <pc:docMk/>
          <pc:sldMk cId="3589905714" sldId="286"/>
        </pc:sldMkLst>
        <pc:spChg chg="del">
          <ac:chgData name="Almroth Lars" userId="560fdaf2-fbb4-44e9-8bc3-6cddbc4c94f0" providerId="ADAL" clId="{745DC650-FABA-46D8-A254-8BE1A532DEA6}" dt="2021-09-24T06:44:32.983" v="418" actId="3680"/>
          <ac:spMkLst>
            <pc:docMk/>
            <pc:sldMk cId="3589905714" sldId="286"/>
            <ac:spMk id="2" creationId="{731F1FF0-E7C9-4178-9154-F6F34488C48A}"/>
          </ac:spMkLst>
        </pc:spChg>
        <pc:spChg chg="mod">
          <ac:chgData name="Almroth Lars" userId="560fdaf2-fbb4-44e9-8bc3-6cddbc4c94f0" providerId="ADAL" clId="{745DC650-FABA-46D8-A254-8BE1A532DEA6}" dt="2021-09-24T06:55:12.658" v="686" actId="1035"/>
          <ac:spMkLst>
            <pc:docMk/>
            <pc:sldMk cId="3589905714" sldId="286"/>
            <ac:spMk id="3" creationId="{01E3D0A6-FD99-480D-AB4B-4BC2957BBD51}"/>
          </ac:spMkLst>
        </pc:spChg>
        <pc:graphicFrameChg chg="add mod ord modGraphic">
          <ac:chgData name="Almroth Lars" userId="560fdaf2-fbb4-44e9-8bc3-6cddbc4c94f0" providerId="ADAL" clId="{745DC650-FABA-46D8-A254-8BE1A532DEA6}" dt="2021-09-24T06:55:38.127" v="706" actId="403"/>
          <ac:graphicFrameMkLst>
            <pc:docMk/>
            <pc:sldMk cId="3589905714" sldId="286"/>
            <ac:graphicFrameMk id="4" creationId="{D2AAF2F1-254E-46FA-8E10-158CB35CB3AC}"/>
          </ac:graphicFrameMkLst>
        </pc:graphicFrameChg>
      </pc:sldChg>
      <pc:sldChg chg="del">
        <pc:chgData name="Almroth Lars" userId="560fdaf2-fbb4-44e9-8bc3-6cddbc4c94f0" providerId="ADAL" clId="{745DC650-FABA-46D8-A254-8BE1A532DEA6}" dt="2021-09-23T20:44:11.031" v="100" actId="47"/>
        <pc:sldMkLst>
          <pc:docMk/>
          <pc:sldMk cId="3651230908" sldId="286"/>
        </pc:sldMkLst>
      </pc:sldChg>
      <pc:sldChg chg="new">
        <pc:chgData name="Almroth Lars" userId="560fdaf2-fbb4-44e9-8bc3-6cddbc4c94f0" providerId="ADAL" clId="{745DC650-FABA-46D8-A254-8BE1A532DEA6}" dt="2021-09-24T06:56:39.465" v="707" actId="680"/>
        <pc:sldMkLst>
          <pc:docMk/>
          <pc:sldMk cId="128887108" sldId="287"/>
        </pc:sldMkLst>
      </pc:sldChg>
      <pc:sldChg chg="modSp new mod">
        <pc:chgData name="Almroth Lars" userId="560fdaf2-fbb4-44e9-8bc3-6cddbc4c94f0" providerId="ADAL" clId="{745DC650-FABA-46D8-A254-8BE1A532DEA6}" dt="2021-09-24T06:56:58.606" v="712"/>
        <pc:sldMkLst>
          <pc:docMk/>
          <pc:sldMk cId="45486538" sldId="288"/>
        </pc:sldMkLst>
        <pc:spChg chg="mod">
          <ac:chgData name="Almroth Lars" userId="560fdaf2-fbb4-44e9-8bc3-6cddbc4c94f0" providerId="ADAL" clId="{745DC650-FABA-46D8-A254-8BE1A532DEA6}" dt="2021-09-24T06:56:58.606" v="712"/>
          <ac:spMkLst>
            <pc:docMk/>
            <pc:sldMk cId="45486538" sldId="288"/>
            <ac:spMk id="2" creationId="{EBB7A5CE-9DE6-4375-80ED-B1C7F5CB7213}"/>
          </ac:spMkLst>
        </pc:spChg>
      </pc:sldChg>
      <pc:sldChg chg="modSp new mod">
        <pc:chgData name="Almroth Lars" userId="560fdaf2-fbb4-44e9-8bc3-6cddbc4c94f0" providerId="ADAL" clId="{745DC650-FABA-46D8-A254-8BE1A532DEA6}" dt="2021-09-24T07:00:33.245" v="809" actId="20577"/>
        <pc:sldMkLst>
          <pc:docMk/>
          <pc:sldMk cId="1179776237" sldId="289"/>
        </pc:sldMkLst>
        <pc:spChg chg="mod">
          <ac:chgData name="Almroth Lars" userId="560fdaf2-fbb4-44e9-8bc3-6cddbc4c94f0" providerId="ADAL" clId="{745DC650-FABA-46D8-A254-8BE1A532DEA6}" dt="2021-09-24T07:00:33.245" v="809" actId="20577"/>
          <ac:spMkLst>
            <pc:docMk/>
            <pc:sldMk cId="1179776237" sldId="289"/>
            <ac:spMk id="2" creationId="{B710745F-ED6D-409F-93FF-D87F6BA17408}"/>
          </ac:spMkLst>
        </pc:spChg>
        <pc:spChg chg="mod">
          <ac:chgData name="Almroth Lars" userId="560fdaf2-fbb4-44e9-8bc3-6cddbc4c94f0" providerId="ADAL" clId="{745DC650-FABA-46D8-A254-8BE1A532DEA6}" dt="2021-09-24T06:57:29.629" v="717" actId="27636"/>
          <ac:spMkLst>
            <pc:docMk/>
            <pc:sldMk cId="1179776237" sldId="289"/>
            <ac:spMk id="3" creationId="{4498BCEF-4AE0-4F28-919B-8102E262A2E0}"/>
          </ac:spMkLst>
        </pc:spChg>
      </pc:sldChg>
      <pc:sldChg chg="new">
        <pc:chgData name="Almroth Lars" userId="560fdaf2-fbb4-44e9-8bc3-6cddbc4c94f0" providerId="ADAL" clId="{745DC650-FABA-46D8-A254-8BE1A532DEA6}" dt="2021-09-24T07:07:44.823" v="810" actId="680"/>
        <pc:sldMkLst>
          <pc:docMk/>
          <pc:sldMk cId="3658983047" sldId="290"/>
        </pc:sldMkLst>
      </pc:sldChg>
      <pc:sldChg chg="del">
        <pc:chgData name="Almroth Lars" userId="560fdaf2-fbb4-44e9-8bc3-6cddbc4c94f0" providerId="ADAL" clId="{745DC650-FABA-46D8-A254-8BE1A532DEA6}" dt="2021-09-23T21:20:30.518" v="384" actId="47"/>
        <pc:sldMkLst>
          <pc:docMk/>
          <pc:sldMk cId="3672059057" sldId="1311"/>
        </pc:sldMkLst>
      </pc:sldChg>
      <pc:sldChg chg="del">
        <pc:chgData name="Almroth Lars" userId="560fdaf2-fbb4-44e9-8bc3-6cddbc4c94f0" providerId="ADAL" clId="{745DC650-FABA-46D8-A254-8BE1A532DEA6}" dt="2021-09-23T21:20:30.518" v="384" actId="47"/>
        <pc:sldMkLst>
          <pc:docMk/>
          <pc:sldMk cId="4097156637" sldId="1312"/>
        </pc:sldMkLst>
      </pc:sldChg>
      <pc:sldChg chg="del">
        <pc:chgData name="Almroth Lars" userId="560fdaf2-fbb4-44e9-8bc3-6cddbc4c94f0" providerId="ADAL" clId="{745DC650-FABA-46D8-A254-8BE1A532DEA6}" dt="2021-09-23T21:20:30.518" v="384" actId="47"/>
        <pc:sldMkLst>
          <pc:docMk/>
          <pc:sldMk cId="2181866024" sldId="1313"/>
        </pc:sldMkLst>
      </pc:sldChg>
      <pc:sldMasterChg chg="delSldLayout">
        <pc:chgData name="Almroth Lars" userId="560fdaf2-fbb4-44e9-8bc3-6cddbc4c94f0" providerId="ADAL" clId="{745DC650-FABA-46D8-A254-8BE1A532DEA6}" dt="2021-09-23T21:20:30.518" v="384" actId="47"/>
        <pc:sldMasterMkLst>
          <pc:docMk/>
          <pc:sldMasterMk cId="1610837443" sldId="2147483708"/>
        </pc:sldMasterMkLst>
        <pc:sldLayoutChg chg="del">
          <pc:chgData name="Almroth Lars" userId="560fdaf2-fbb4-44e9-8bc3-6cddbc4c94f0" providerId="ADAL" clId="{745DC650-FABA-46D8-A254-8BE1A532DEA6}" dt="2021-09-23T21:20:30.518" v="384" actId="47"/>
          <pc:sldLayoutMkLst>
            <pc:docMk/>
            <pc:sldMasterMk cId="1610837443" sldId="2147483708"/>
            <pc:sldLayoutMk cId="1068656550" sldId="214748372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9247-D286-7B4E-B4A8-14AABB535E54}" type="datetimeFigureOut">
              <a:rPr lang="sv-SE" smtClean="0"/>
              <a:t>2021-09-24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4E0D-5B48-AF4D-824B-E170B9307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47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sv-SE" dirty="0"/>
              <a:t>Dessa tids- och aktivitetsplaner är under revidering och målsättningen är att de konkreta aktiviteter som krävs för genomförande av denna handlingsplan ska vävas in i den reviderade utvecklingsplanen som hör till det skånska hälso- och sjukvårdsavtalet. </a:t>
            </a:r>
          </a:p>
          <a:p>
            <a:pPr marL="0" indent="0" algn="l">
              <a:buNone/>
            </a:pPr>
            <a:endParaRPr lang="sv-SE" dirty="0"/>
          </a:p>
          <a:p>
            <a:pPr marL="0" indent="0" algn="l">
              <a:buNone/>
            </a:pPr>
            <a:r>
              <a:rPr lang="sv-SE" dirty="0"/>
              <a:t>På så vis hålls det skånska gemensamma utvecklingsarbetet för Region Skåne och de 33 skånska kommunerna samman inom ramen för Vårdsamverkan Skåne och risken för splittring och parallella processer minskar.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4B4E0D-5B48-AF4D-824B-E170B93077B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669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10233" y="5789325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Symbol" pitchFamily="2" charset="2"/>
              </a:rPr>
              <a:t></a:t>
            </a:r>
            <a:r>
              <a:rPr lang="sv-SE" sz="105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Vårdsamverkan Skåne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4E9748-A45B-054E-8910-397762ECC6E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527125" y="291716"/>
            <a:ext cx="1466736" cy="421806"/>
          </a:xfrm>
          <a:prstGeom prst="rect">
            <a:avLst/>
          </a:prstGeom>
        </p:spPr>
      </p:pic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C51C3738-7CCD-554C-8634-E799D4786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106B-5170-2346-99EF-ED295E0C490D}" type="datetimeFigureOut">
              <a:rPr lang="sv-SE" smtClean="0"/>
              <a:t>2021-09-24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A6681-0F35-435F-85DB-148C1E4310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0A271EF-3979-4CE8-9CA2-01D2EAD1D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88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5407229-12C9-4EF2-A845-01E0363B8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4 juni Central Samverkan</a:t>
            </a:r>
          </a:p>
          <a:p>
            <a:pPr algn="l"/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4 juni Handlingsplanen går ut för synpunkter till respektive DS </a:t>
            </a:r>
          </a:p>
          <a:p>
            <a:pPr algn="l"/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15 juni, Tjänstemannaberedning </a:t>
            </a:r>
          </a:p>
          <a:p>
            <a:pPr algn="l"/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6 september, Tjänstemannaberedning</a:t>
            </a:r>
          </a:p>
          <a:p>
            <a:pPr algn="l"/>
            <a:r>
              <a:rPr lang="sv-SE" b="1" dirty="0"/>
              <a:t>24 september, Centralt Samverkansorgan </a:t>
            </a:r>
          </a:p>
          <a:p>
            <a:pPr algn="l"/>
            <a:r>
              <a:rPr lang="sv-SE" dirty="0"/>
              <a:t>30 september till SKR </a:t>
            </a:r>
          </a:p>
          <a:p>
            <a:pPr algn="l"/>
            <a:r>
              <a:rPr lang="sv-SE" dirty="0"/>
              <a:t>Höst: Formulera aktivitets- och tidsplaner</a:t>
            </a:r>
          </a:p>
          <a:p>
            <a:pPr algn="l"/>
            <a:r>
              <a:rPr lang="sv-SE" dirty="0"/>
              <a:t>December: ställningstagande/beslut avseende aktivitets/tidplan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94D669E-2FB7-43F2-8099-1DA5D0B6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24" y="579878"/>
            <a:ext cx="9376733" cy="851357"/>
          </a:xfrm>
        </p:spPr>
        <p:txBody>
          <a:bodyPr>
            <a:normAutofit/>
          </a:bodyPr>
          <a:lstStyle/>
          <a:p>
            <a:r>
              <a:rPr lang="sv-SE" sz="3600" dirty="0"/>
              <a:t>Arbetsgång för Målbild och handlingsplan</a:t>
            </a:r>
          </a:p>
        </p:txBody>
      </p:sp>
    </p:spTree>
    <p:extLst>
      <p:ext uri="{BB962C8B-B14F-4D97-AF65-F5344CB8AC3E}">
        <p14:creationId xmlns:p14="http://schemas.microsoft.com/office/powerpoint/2010/main" val="390690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5132CD95-88CA-4557-A38E-5F4930EDC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0431757-852D-4A03-BF2B-CC841D9B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8983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D2AAF2F1-254E-46FA-8E10-158CB35CB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847212"/>
              </p:ext>
            </p:extLst>
          </p:nvPr>
        </p:nvGraphicFramePr>
        <p:xfrm>
          <a:off x="286247" y="1105243"/>
          <a:ext cx="9780104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822">
                  <a:extLst>
                    <a:ext uri="{9D8B030D-6E8A-4147-A177-3AD203B41FA5}">
                      <a16:colId xmlns:a16="http://schemas.microsoft.com/office/drawing/2014/main" val="1769307552"/>
                    </a:ext>
                  </a:extLst>
                </a:gridCol>
                <a:gridCol w="1327868">
                  <a:extLst>
                    <a:ext uri="{9D8B030D-6E8A-4147-A177-3AD203B41FA5}">
                      <a16:colId xmlns:a16="http://schemas.microsoft.com/office/drawing/2014/main" val="3110064323"/>
                    </a:ext>
                  </a:extLst>
                </a:gridCol>
                <a:gridCol w="1216550">
                  <a:extLst>
                    <a:ext uri="{9D8B030D-6E8A-4147-A177-3AD203B41FA5}">
                      <a16:colId xmlns:a16="http://schemas.microsoft.com/office/drawing/2014/main" val="1589200680"/>
                    </a:ext>
                  </a:extLst>
                </a:gridCol>
                <a:gridCol w="1248355">
                  <a:extLst>
                    <a:ext uri="{9D8B030D-6E8A-4147-A177-3AD203B41FA5}">
                      <a16:colId xmlns:a16="http://schemas.microsoft.com/office/drawing/2014/main" val="4211944092"/>
                    </a:ext>
                  </a:extLst>
                </a:gridCol>
                <a:gridCol w="1129085">
                  <a:extLst>
                    <a:ext uri="{9D8B030D-6E8A-4147-A177-3AD203B41FA5}">
                      <a16:colId xmlns:a16="http://schemas.microsoft.com/office/drawing/2014/main" val="240144833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2800499122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3792906935"/>
                    </a:ext>
                  </a:extLst>
                </a:gridCol>
                <a:gridCol w="985962">
                  <a:extLst>
                    <a:ext uri="{9D8B030D-6E8A-4147-A177-3AD203B41FA5}">
                      <a16:colId xmlns:a16="http://schemas.microsoft.com/office/drawing/2014/main" val="9757698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Ärenden   </a:t>
                      </a:r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24-sep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29-okt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08-dec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VT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VT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VT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4? VT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360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Målbild och handlingsplan för God o Nära Vård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Beslut/ ställningstagande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070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Aktivitets- och tidplan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 o dialog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beslut/ställningstagande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uppföljning handlingsplan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095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E-hälsostrategi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Beslut/ ställningstagande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8453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Aktivitets- och tidplan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 o dialog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beslut/ställningstagande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4754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uppföljning/</a:t>
                      </a:r>
                    </a:p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KEFU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1879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Rapport arbetsgrupper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87627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Mina planer, SVU SIP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99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Samverkansgrupp psykiatri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277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Rehabilitering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98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Hjälpmedel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32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Habilitering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980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</a:t>
                      </a:r>
                      <a:r>
                        <a:rPr lang="sv-SE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annan </a:t>
                      </a:r>
                      <a:r>
                        <a:rPr lang="sv-SE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arb</a:t>
                      </a:r>
                      <a:r>
                        <a:rPr lang="sv-SE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-grupp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681567"/>
                  </a:ext>
                </a:extLst>
              </a:tr>
            </a:tbl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01E3D0A6-FD99-480D-AB4B-4BC2957BB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939" y="333390"/>
            <a:ext cx="8730532" cy="851357"/>
          </a:xfrm>
        </p:spPr>
        <p:txBody>
          <a:bodyPr>
            <a:normAutofit fontScale="90000"/>
          </a:bodyPr>
          <a:lstStyle/>
          <a:p>
            <a:r>
              <a:rPr lang="sv-SE" dirty="0"/>
              <a:t>Tidplan/ärendeplanering CS (utkast)</a:t>
            </a:r>
          </a:p>
        </p:txBody>
      </p:sp>
    </p:spTree>
    <p:extLst>
      <p:ext uri="{BB962C8B-B14F-4D97-AF65-F5344CB8AC3E}">
        <p14:creationId xmlns:p14="http://schemas.microsoft.com/office/powerpoint/2010/main" val="358990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710745F-ED6D-409F-93FF-D87F6BA17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ctr"/>
            <a:r>
              <a:rPr lang="sv-SE" b="1" dirty="0"/>
              <a:t> </a:t>
            </a:r>
            <a:endParaRPr lang="sv-SE" dirty="0"/>
          </a:p>
          <a:p>
            <a:pPr marL="514350" lvl="0" indent="-514350">
              <a:buFont typeface="+mj-lt"/>
              <a:buAutoNum type="arabicPeriod"/>
            </a:pPr>
            <a:r>
              <a:rPr lang="sv-SE" b="1" dirty="0"/>
              <a:t>Välkommen</a:t>
            </a:r>
          </a:p>
          <a:p>
            <a:pPr marL="514350" lvl="0" indent="-514350">
              <a:buFont typeface="+mj-lt"/>
              <a:buAutoNum type="arabicPeriod"/>
            </a:pPr>
            <a:r>
              <a:rPr lang="sv-SE" b="1" dirty="0"/>
              <a:t>Fråga om GDPR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pPr marL="0" indent="0">
              <a:buNone/>
            </a:pPr>
            <a:r>
              <a:rPr lang="sv-SE" dirty="0"/>
              <a:t>Ställningstagande</a:t>
            </a:r>
            <a:endParaRPr lang="sv-SE" b="1" dirty="0"/>
          </a:p>
          <a:p>
            <a:pPr marL="514350" lvl="0" indent="-514350">
              <a:buFont typeface="+mj-lt"/>
              <a:buAutoNum type="arabicPeriod" startAt="3"/>
            </a:pPr>
            <a:r>
              <a:rPr lang="sv-SE" b="1" dirty="0"/>
              <a:t>Målbild och handlingsplan God och nära vård (bilaga)		9.30</a:t>
            </a:r>
            <a:endParaRPr lang="sv-SE" dirty="0"/>
          </a:p>
          <a:p>
            <a:pPr marL="514350" lvl="0" indent="-514350">
              <a:buFont typeface="+mj-lt"/>
              <a:buAutoNum type="arabicPeriod" startAt="3"/>
            </a:pPr>
            <a:r>
              <a:rPr lang="sv-SE" b="1" dirty="0"/>
              <a:t>Förslag till e-hälsostrategi (bilaga)				9.10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Information/ Dialog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sv-SE" b="1" dirty="0"/>
              <a:t>Beskrivning av grupper och uppdrag inom Vårdsamverkan 	9.50</a:t>
            </a:r>
            <a:endParaRPr lang="sv-SE" dirty="0"/>
          </a:p>
          <a:p>
            <a:pPr marL="514350" lvl="0" indent="-514350">
              <a:buFont typeface="+mj-lt"/>
              <a:buAutoNum type="arabicPeriod" startAt="5"/>
            </a:pPr>
            <a:r>
              <a:rPr lang="sv-SE" b="1" dirty="0"/>
              <a:t>Genomgång av tidplan för kommande ärenden		10.00</a:t>
            </a:r>
            <a:endParaRPr lang="sv-SE" dirty="0"/>
          </a:p>
          <a:p>
            <a:pPr marL="514350" lvl="0" indent="-514350">
              <a:buFont typeface="+mj-lt"/>
              <a:buAutoNum type="arabicPeriod" startAt="5"/>
            </a:pPr>
            <a:r>
              <a:rPr lang="sv-SE" b="1" dirty="0"/>
              <a:t>Växa tryggt – lägesrapport				10.10</a:t>
            </a:r>
            <a:endParaRPr lang="sv-SE" dirty="0"/>
          </a:p>
          <a:p>
            <a:pPr marL="514350" lvl="0" indent="-514350">
              <a:buFont typeface="+mj-lt"/>
              <a:buAutoNum type="arabicPeriod" startAt="5"/>
            </a:pPr>
            <a:r>
              <a:rPr lang="sv-SE" b="1" dirty="0"/>
              <a:t>Covid-19 och Vaccinationer – lägesrapport			10.25</a:t>
            </a:r>
            <a:endParaRPr lang="sv-SE" dirty="0"/>
          </a:p>
          <a:p>
            <a:pPr marL="514350" lvl="0" indent="-514350">
              <a:buFont typeface="+mj-lt"/>
              <a:buAutoNum type="arabicPeriod" startAt="5"/>
            </a:pPr>
            <a:r>
              <a:rPr lang="sv-SE" b="1" dirty="0"/>
              <a:t>Mötesplanering CS – digitalt och fysiskt			10.40</a:t>
            </a:r>
            <a:endParaRPr lang="sv-SE" dirty="0"/>
          </a:p>
          <a:p>
            <a:pPr marL="514350" lvl="0" indent="-514350">
              <a:buFont typeface="+mj-lt"/>
              <a:buAutoNum type="arabicPeriod" startAt="5"/>
            </a:pPr>
            <a:r>
              <a:rPr lang="sv-SE" b="1" dirty="0"/>
              <a:t>Övriga frågor						10.50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498BCEF-4AE0-4F28-919B-8102E262A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Dagordning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977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BB7A5CE-9DE6-4375-80ED-B1C7F5CB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C4F1A57-81CC-4787-871B-629395CB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8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F990D6-D3CF-7F47-87E7-79BD4006B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Målbild och handlingsplan God och nära vård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3836C6-0E34-9E4E-B6BF-492414DB3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Centralt Samverkansorgan 24 </a:t>
            </a:r>
            <a:r>
              <a:rPr lang="sv-SE" dirty="0" err="1"/>
              <a:t>sept</a:t>
            </a:r>
            <a:r>
              <a:rPr lang="sv-SE" dirty="0"/>
              <a:t> 21</a:t>
            </a:r>
          </a:p>
        </p:txBody>
      </p:sp>
    </p:spTree>
    <p:extLst>
      <p:ext uri="{BB962C8B-B14F-4D97-AF65-F5344CB8AC3E}">
        <p14:creationId xmlns:p14="http://schemas.microsoft.com/office/powerpoint/2010/main" val="227898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5407229-12C9-4EF2-A845-01E0363B8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v-SE" dirty="0"/>
              <a:t>4 juni Central Samverkan</a:t>
            </a:r>
          </a:p>
          <a:p>
            <a:pPr algn="l"/>
            <a:r>
              <a:rPr lang="sv-SE" dirty="0"/>
              <a:t>4 juni Handlingsplanen går ut för synpunkter till respektive DS </a:t>
            </a:r>
          </a:p>
          <a:p>
            <a:pPr algn="l"/>
            <a:r>
              <a:rPr lang="sv-SE" dirty="0"/>
              <a:t>15 juni, Tjänstemannaberedning </a:t>
            </a:r>
          </a:p>
          <a:p>
            <a:pPr algn="l"/>
            <a:r>
              <a:rPr lang="sv-SE" dirty="0"/>
              <a:t>6 september, Tjänstemannaberedning</a:t>
            </a:r>
          </a:p>
          <a:p>
            <a:pPr algn="l"/>
            <a:r>
              <a:rPr lang="sv-SE" b="1" dirty="0"/>
              <a:t>24 september, Centralt </a:t>
            </a:r>
            <a:r>
              <a:rPr lang="sv-SE" b="1"/>
              <a:t>Samverkansorgan </a:t>
            </a:r>
            <a:endParaRPr lang="sv-SE" b="1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94D669E-2FB7-43F2-8099-1DA5D0B6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24" y="579878"/>
            <a:ext cx="9376733" cy="851357"/>
          </a:xfrm>
        </p:spPr>
        <p:txBody>
          <a:bodyPr>
            <a:normAutofit/>
          </a:bodyPr>
          <a:lstStyle/>
          <a:p>
            <a:r>
              <a:rPr lang="sv-SE" sz="3600" dirty="0"/>
              <a:t>Arbetsgång för Målbild och handlingsplan</a:t>
            </a:r>
          </a:p>
        </p:txBody>
      </p:sp>
    </p:spTree>
    <p:extLst>
      <p:ext uri="{BB962C8B-B14F-4D97-AF65-F5344CB8AC3E}">
        <p14:creationId xmlns:p14="http://schemas.microsoft.com/office/powerpoint/2010/main" val="291350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8611F49E-8C64-4D88-809D-1797B1D87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Målbild och handlingsplan i detta dokument vilar på </a:t>
            </a:r>
            <a:r>
              <a:rPr lang="sv-SE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tre ben; </a:t>
            </a:r>
          </a:p>
          <a:p>
            <a:pPr algn="l"/>
            <a:r>
              <a:rPr lang="sv-SE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det skånska hälso- och sjukvårdsavtalet mellan Region Skåne och de skånska kommunerna, </a:t>
            </a:r>
          </a:p>
          <a:p>
            <a:pPr algn="l"/>
            <a:r>
              <a:rPr lang="sv-SE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 nationella överenskommelsen för God och Nära Vård samt </a:t>
            </a:r>
          </a:p>
          <a:p>
            <a:pPr algn="l"/>
            <a:r>
              <a:rPr lang="sv-SE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delar av Region Skånes arbete med Nära vård inom Framtidens hälsosystem, där dialog också förs med kommunerna</a:t>
            </a:r>
            <a:endParaRPr lang="sv-SE" sz="2400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BC3DE85-1615-447F-940D-E8D2C775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Bakgrund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308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C97B385-E354-49FE-9019-19B544B27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Rättelse (s2): 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…Utvecklingsplanen i </a:t>
            </a:r>
            <a:r>
              <a:rPr lang="sv-SE" dirty="0" err="1"/>
              <a:t>hälso</a:t>
            </a:r>
            <a:r>
              <a:rPr lang="sv-SE" dirty="0"/>
              <a:t> och sjukvårdsavtalet sträcker sig över perioden 2016–2020. </a:t>
            </a:r>
            <a:r>
              <a:rPr lang="sv-SE" strike="sngStrike" dirty="0">
                <a:solidFill>
                  <a:srgbClr val="FF0000"/>
                </a:solidFill>
              </a:rPr>
              <a:t>Ett arbete med att revidera utvecklingsplanen har påbörjats men har fått stå tillbaka under pandemin.</a:t>
            </a:r>
            <a:r>
              <a:rPr lang="sv-SE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dirty="0"/>
              <a:t>Röd/överstruken text ersätts med: </a:t>
            </a:r>
            <a:br>
              <a:rPr lang="sv-SE" dirty="0">
                <a:solidFill>
                  <a:srgbClr val="FF0000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Detta dokument, med Målbild och handlingsplan avseende god och nära vård inom ramen för Vårdsamverkan Skåne utgör även, tillsammans med en kommande konkret aktivitets- och tidplan, revideringen av aktiviteter i utvecklingsplanen i hälso- och sjukvårdsavtalet.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846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BB136517-1D40-4493-BE12-3D8A952C5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949" y="563855"/>
            <a:ext cx="8486544" cy="851357"/>
          </a:xfrm>
        </p:spPr>
        <p:txBody>
          <a:bodyPr>
            <a:normAutofit/>
          </a:bodyPr>
          <a:lstStyle/>
          <a:p>
            <a:r>
              <a:rPr lang="sv-SE" dirty="0"/>
              <a:t>Målbild </a:t>
            </a:r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9201ABA1-C7BF-4FCD-A632-894F1D92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563" y="2727007"/>
            <a:ext cx="5312797" cy="175432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sv-SE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MÖT PERSONEN DÄR DEN ÄR</a:t>
            </a:r>
            <a:endParaRPr lang="sv-SE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möta personen där den är innebär att se till individens behov av hälsofrämjande och förebyggande insatser, av vård och omsorg samt att främja personens delaktighet och medskapande.</a:t>
            </a:r>
          </a:p>
        </p:txBody>
      </p:sp>
    </p:spTree>
    <p:extLst>
      <p:ext uri="{BB962C8B-B14F-4D97-AF65-F5344CB8AC3E}">
        <p14:creationId xmlns:p14="http://schemas.microsoft.com/office/powerpoint/2010/main" val="106848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CC989C2-2599-45F8-98B9-D9B855487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8" y="1693626"/>
            <a:ext cx="8245504" cy="430165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sv-SE" dirty="0"/>
          </a:p>
          <a:p>
            <a:pPr marL="514350" indent="-514350" algn="l">
              <a:buAutoNum type="arabicPeriod"/>
            </a:pPr>
            <a:r>
              <a:rPr lang="sv-SE" dirty="0"/>
              <a:t>Personcentrerat arbets- och förhållningssätt</a:t>
            </a:r>
          </a:p>
          <a:p>
            <a:pPr marL="514350" indent="-514350" algn="l">
              <a:buAutoNum type="arabicPeriod"/>
            </a:pPr>
            <a:r>
              <a:rPr lang="sv-SE" dirty="0"/>
              <a:t>Förebyggande och hälsofrämjande insatser</a:t>
            </a:r>
          </a:p>
          <a:p>
            <a:pPr marL="514350" indent="-514350" algn="l">
              <a:buAutoNum type="arabicPeriod" startAt="3"/>
            </a:pPr>
            <a:r>
              <a:rPr lang="sv-SE" dirty="0"/>
              <a:t>Kompetenssamverkan</a:t>
            </a:r>
          </a:p>
          <a:p>
            <a:pPr marL="514350" indent="-514350" algn="l">
              <a:buAutoNum type="arabicPeriod" startAt="3"/>
            </a:pPr>
            <a:r>
              <a:rPr lang="sv-SE" dirty="0"/>
              <a:t>Gemensamma digitala lösningar </a:t>
            </a:r>
          </a:p>
          <a:p>
            <a:pPr marL="514350" indent="-514350" algn="l">
              <a:buAutoNum type="arabicPeriod" startAt="3"/>
            </a:pPr>
            <a:r>
              <a:rPr lang="sv-SE" dirty="0"/>
              <a:t>Barn och ungas hälsa</a:t>
            </a:r>
          </a:p>
          <a:p>
            <a:pPr marL="514350" indent="-514350" algn="l">
              <a:buAutoNum type="arabicPeriod" startAt="3"/>
            </a:pPr>
            <a:r>
              <a:rPr lang="sv-SE" dirty="0"/>
              <a:t>Rehabilitering	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B930C7E-FDE6-4B9D-9852-8120D4649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44" y="579878"/>
            <a:ext cx="7744571" cy="851357"/>
          </a:xfrm>
        </p:spPr>
        <p:txBody>
          <a:bodyPr>
            <a:normAutofit/>
          </a:bodyPr>
          <a:lstStyle/>
          <a:p>
            <a:r>
              <a:rPr lang="sv-SE" sz="3600" dirty="0"/>
              <a:t>Prioriterade områden</a:t>
            </a:r>
          </a:p>
        </p:txBody>
      </p:sp>
    </p:spTree>
    <p:extLst>
      <p:ext uri="{BB962C8B-B14F-4D97-AF65-F5344CB8AC3E}">
        <p14:creationId xmlns:p14="http://schemas.microsoft.com/office/powerpoint/2010/main" val="336777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̊rdsamverkan Skåne" id="{BDFE56B4-D865-904D-944B-50B29DA97DF2}" vid="{2268CEAC-C2AA-4C4C-AA46-740C7245D0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517</Words>
  <Application>Microsoft Office PowerPoint</Application>
  <PresentationFormat>Bredbild</PresentationFormat>
  <Paragraphs>86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PowerPoint-presentation</vt:lpstr>
      <vt:lpstr>Dagordning </vt:lpstr>
      <vt:lpstr>PowerPoint-presentation</vt:lpstr>
      <vt:lpstr>Målbild och handlingsplan God och nära vård</vt:lpstr>
      <vt:lpstr>Arbetsgång för Målbild och handlingsplan</vt:lpstr>
      <vt:lpstr>Bakgrund </vt:lpstr>
      <vt:lpstr>PowerPoint-presentation</vt:lpstr>
      <vt:lpstr>Målbild </vt:lpstr>
      <vt:lpstr>Prioriterade områden</vt:lpstr>
      <vt:lpstr>Arbetsgång för Målbild och handlingsplan</vt:lpstr>
      <vt:lpstr>PowerPoint-presentation</vt:lpstr>
      <vt:lpstr>Tidplan/ärendeplanering CS (utkast)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Nordehammar</dc:creator>
  <cp:lastModifiedBy>Lars Almroth</cp:lastModifiedBy>
  <cp:revision>33</cp:revision>
  <dcterms:created xsi:type="dcterms:W3CDTF">2020-11-05T12:06:33Z</dcterms:created>
  <dcterms:modified xsi:type="dcterms:W3CDTF">2021-09-24T07:08:03Z</dcterms:modified>
</cp:coreProperties>
</file>