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66" r:id="rId2"/>
    <p:sldId id="567" r:id="rId3"/>
    <p:sldId id="568" r:id="rId4"/>
    <p:sldId id="569" r:id="rId5"/>
    <p:sldId id="570" r:id="rId6"/>
    <p:sldId id="571" r:id="rId7"/>
    <p:sldId id="257" r:id="rId8"/>
    <p:sldId id="256" r:id="rId9"/>
    <p:sldId id="258" r:id="rId10"/>
    <p:sldId id="261" r:id="rId11"/>
    <p:sldId id="262" r:id="rId12"/>
    <p:sldId id="259" r:id="rId13"/>
    <p:sldId id="264" r:id="rId14"/>
    <p:sldId id="263" r:id="rId15"/>
    <p:sldId id="573" r:id="rId16"/>
    <p:sldId id="279" r:id="rId17"/>
    <p:sldId id="280" r:id="rId18"/>
    <p:sldId id="281" r:id="rId19"/>
    <p:sldId id="572" r:id="rId20"/>
    <p:sldId id="269" r:id="rId21"/>
    <p:sldId id="272" r:id="rId22"/>
    <p:sldId id="268" r:id="rId23"/>
    <p:sldId id="266" r:id="rId24"/>
    <p:sldId id="574" r:id="rId25"/>
    <p:sldId id="265" r:id="rId26"/>
    <p:sldId id="575" r:id="rId27"/>
    <p:sldId id="267" r:id="rId28"/>
    <p:sldId id="576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9B20B-20D6-41E9-95D6-EBD09358E560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FAAD0-07F7-46C8-B64B-1857BF3719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19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76BAC0-197D-4648-8D24-45D4461E2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B389EEC-1B43-4517-8027-0C15859DB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D3E9F2-33F0-4232-A480-B9303B59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FCAE-01FD-4618-872B-2349880F2875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677C93-043A-4C8D-B2A5-4862D042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CCA983-E7B8-444F-89B7-B6B077FA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623-E37B-4915-987D-4ADC5C58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52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7B1FDD-97A1-497F-B631-7C78954F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673FE13-20AB-4004-A5CA-20E7E8B12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696D08-74F9-4BEF-80C2-52C6641E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FCAE-01FD-4618-872B-2349880F2875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B2E223-BDFF-47AB-902F-C466C21F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3AC9B8-1118-4C25-9A40-540E8E1A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623-E37B-4915-987D-4ADC5C58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52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4C8DB98-0DA5-44BF-A6FC-19B81AB0C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E362E42-0E0C-4618-B60E-5E8ACC04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4B42B7-40BF-48F4-A676-CFCAD337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FCAE-01FD-4618-872B-2349880F2875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C4173D-C417-49A4-A19C-84C5BF81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384AFB-A730-4D68-BF04-DA3E9A9E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623-E37B-4915-987D-4ADC5C58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30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936A83-6A71-4502-A6C1-62EF806A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ADB0C4-BF79-4D86-B37F-26547B41E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E49E51-36AB-4D7C-BF6A-C5A0095F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FCAE-01FD-4618-872B-2349880F2875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A14043-07B9-45A6-8B07-EBFFC9BD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D8E96F-0541-47DD-9911-8DBF5A38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623-E37B-4915-987D-4ADC5C58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07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310646-F2AB-4291-8986-CDD62774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19E2E8-8DEF-446F-8ABA-EBAEFEB69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5C6A83-277D-4BC5-9309-6824F299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FCAE-01FD-4618-872B-2349880F2875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B1B96C-FAA6-4B5E-B7AD-B0834F80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A056E5-6BC5-4EDE-BA78-08B3FCC4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623-E37B-4915-987D-4ADC5C58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28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A391E9-143D-4760-8B4D-9F50C03A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921382-B1B8-4080-B9FA-C7761F23D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4F29E0-C0F9-41E2-882C-0303BFE3F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35B1E6-9CB8-4D6A-B848-39F0F0DE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FCAE-01FD-4618-872B-2349880F2875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FE7AAD-32B8-4EEC-B9A6-DBC9C3BC0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3EFFDA7-CF04-4834-BA5B-00BBD3E0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623-E37B-4915-987D-4ADC5C58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83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1CDFD-AE1A-44BB-B667-C69B8B2E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B710C5-1DC7-4F53-AC40-F851053A6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49680BB-C3B8-4C20-BD38-26E938A70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593A2DE-5209-45B6-8751-17F001F36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C14AA9D-5AD0-475E-A707-0464D954D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3801CFD-18E0-4DAD-9493-40F7E7BD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FCAE-01FD-4618-872B-2349880F2875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16FA555-ED9B-4FE3-BA36-F05E8EC5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B9F29BD-818B-4CE3-ABF9-B1226941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623-E37B-4915-987D-4ADC5C58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515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F78412-85B6-4CF8-97B8-0B2BED3E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26CAAD-4095-4157-A6EF-52E435C4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FCAE-01FD-4618-872B-2349880F2875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73515B-2AD0-44DD-BF69-1F533079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C27CC14-073D-4297-B621-E3BD209D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623-E37B-4915-987D-4ADC5C58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733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1F20575-9BE9-451D-B540-C00B935A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FCAE-01FD-4618-872B-2349880F2875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8DB4356-9860-4071-B05C-E40C0669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7FD907-D23B-42D6-8245-9FDFF30B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623-E37B-4915-987D-4ADC5C58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51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8E8E37-5D7A-4A74-AD89-6E1DA8B4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1DC10E-D8BD-462D-8776-1286EBB32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387A50-64F6-4008-A3B0-81DFDF251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B28B8E-6C5F-4C49-B72D-4DA09004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FCAE-01FD-4618-872B-2349880F2875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29E122-B0B1-451D-9435-FC5673BE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024F06-2558-4A12-A748-2042E979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623-E37B-4915-987D-4ADC5C58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19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C1A2D-5C5D-4DC1-9D74-C4B76405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49D964A-3385-4374-9416-4A380EE5B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0F58B2-D923-4763-B628-A2DC73B7C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9C925D-724E-470A-8964-00497F32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FCAE-01FD-4618-872B-2349880F2875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E78E61A-9526-4DF6-80B8-C29EC199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1B9E39-17D1-4D7A-999E-936DFF38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623-E37B-4915-987D-4ADC5C58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32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BBE2F5-C3A2-4C79-83E1-29C0645A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E805AF-5FF6-44B9-84EE-7A030D819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0E8F80-A0F4-4F97-9110-B9BEBC318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9FCAE-01FD-4618-872B-2349880F2875}" type="datetimeFigureOut">
              <a:rPr lang="sv-SE" smtClean="0"/>
              <a:t>2021-06-03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A7330F-FBEB-44DF-BAD1-E34229CB8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1D59DC-EF50-40D7-AB59-AD04600DB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E623-E37B-4915-987D-4ADC5C580B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4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C780C7B-6EE0-4C72-93E3-CAD598A93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" y="0"/>
            <a:ext cx="12175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2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6EC89D-8D02-47F1-B67F-FCCADF9C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6DE050-16F5-4746-96F3-8F870CAC9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E24E5C0-3055-4216-981A-DC1B6BB4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" y="0"/>
            <a:ext cx="12181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7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0D7DF9-4CC8-4F6B-86B4-CDB4445AB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3D8991-B087-42D8-A1ED-00760AB4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C5EA5F-5AC5-4125-93FE-564973E1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6"/>
            <a:ext cx="12192000" cy="68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3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B95CF3-29EF-41B6-960B-02B6D77B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DB714C-4E61-4F2A-8035-82357CDA4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6DACE71-6BDC-4ABF-9364-6B7FB7B06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6"/>
            <a:ext cx="12192000" cy="68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0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F09226-B0BB-446B-A876-AAB3AF80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1C672-94D4-4481-92ED-200B0AC76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C83133-3DC0-494A-968B-28E12DEAC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" y="0"/>
            <a:ext cx="12133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8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6C56CB-55EE-449C-9530-8B0F7FA9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22B2B0-C13B-4652-9AA4-F36236A13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D8FB75-38CB-4EC9-9A3A-190CAAFD6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" y="0"/>
            <a:ext cx="12190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4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568088-C966-4942-B860-D1B9A505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233EFE-34C5-4F12-8D7C-7008F97D7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BBE7A61-075A-45D6-9CCB-9B87D6FED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96"/>
            <a:ext cx="12192000" cy="68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6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266693-9E76-4D76-9BC9-8F2CEF55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8F31C0-24F4-4AEE-8B35-788E4EB18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15D6F93-AED2-4F07-9F39-9C845B6B7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5"/>
            <a:ext cx="12192000" cy="68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72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F1EB2C-E9D1-45D1-A940-1BEC5431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FF68BA-FC0A-4672-A5C2-057FE3945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CCAEE1-F40B-4024-BE35-7E82DAA4A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" y="0"/>
            <a:ext cx="12183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7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7F602F-CBAD-40E3-B4A3-19995F3C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532B8E-5E62-4B8D-91F0-00879489F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252DCEB-5968-4720-A511-5FA439417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8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975A7F-4C83-49BF-8CEE-BB520977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CA95C1-AF44-4864-8FD9-183B2B0C6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D1A27F-E6C1-4E8B-A783-CC2ECF14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" y="0"/>
            <a:ext cx="12170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9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6C7EB0-AD77-4EAF-9D79-F33567D5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1642D7-0935-47CF-9DDF-8FB6F4401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02D5F24-649B-4F0F-B7C6-58C9C464F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2"/>
            <a:ext cx="12192000" cy="68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17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10F181-A44D-4772-B274-9D1C7C01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2CE0D-02B4-4D20-AC99-39885DD1B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2D2FBD-84E3-45C0-BC67-F60754373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" y="0"/>
            <a:ext cx="12179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23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F4949A-9E0E-4807-ABD1-0451625F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A7051C-0999-4693-9DFB-DB08E2AE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56674FB-C622-4C81-90B5-F3C744CE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" y="0"/>
            <a:ext cx="12167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8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6BCCBC-9BC3-4182-B65D-31820912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CDE71A-254C-40C1-B3AE-C692A2273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B83E82B-4514-4C16-93D2-72A4FAB16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" y="0"/>
            <a:ext cx="12181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08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174C53-616D-43A5-97B8-70E5DDCF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5649D7-0A54-4F77-AE4E-04BA45E36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ED7253A-1A36-4140-BA9E-937C239F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" y="0"/>
            <a:ext cx="12183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18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7ACDBE-6CA8-46D6-9954-5FA6843E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E1504D-3DFE-429D-9CE6-E5B8FCD30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57C17D-5396-405F-B4BD-9350BC6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9"/>
            <a:ext cx="12192000" cy="68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29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8F2573-E856-4283-9724-18EF93AA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7796C8-93E0-4B3C-B600-18E071A80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1E6FCB0-BBFC-4075-8E99-C77066AE3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"/>
            <a:ext cx="12192000" cy="68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74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0ABCE3-7D85-4093-8D7C-1E9D3EA3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FE36F9-0BE8-4B07-B55F-29F422DEF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2675B33-A39E-417D-939A-22057785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9"/>
            <a:ext cx="12192000" cy="68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35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0929E4-8A9A-48C6-B86C-F0EF0724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DFE37F-EDB0-41D3-AF7D-3DF58842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269F547-A5AA-4016-B214-188CEA397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2"/>
            <a:ext cx="12192000" cy="68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3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732FDE-D4AA-4E71-A2D0-67A91A37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EE15C9-5E8B-4832-80A0-93F9881F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3BEFC8-BC8B-44B3-AFD0-1CE8F1E5B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7"/>
            <a:ext cx="12192000" cy="68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3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8CDB33-560C-42BB-8862-847A1502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CA1B1B-1ED4-4C57-8464-A06FEACBA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01622A7-7122-4DB0-9000-47FFFCF37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92"/>
            <a:ext cx="12192000" cy="67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0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6D740B-D033-424F-8FB7-C4A11FCA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4593D3-7454-43EB-9EF3-3C3C08435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12A45FB-9305-45A9-AF2A-D573716E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" y="0"/>
            <a:ext cx="12162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3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785413-D6E5-42BD-A425-DA953343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A44458-C5C5-4ABC-9706-465932E40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2ED6C2B-C277-44C0-A64C-6D805BB9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" y="0"/>
            <a:ext cx="12175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4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29807-82F1-4E64-B86D-094DDF58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67BC1F-7552-4463-8CAD-3F1347F0A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EE7ADE-668E-4877-B7EF-B1863EE44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" y="0"/>
            <a:ext cx="12169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0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483041-258B-4249-91F0-7A0598A6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3BA64E-6C55-4310-842A-E3B6D2365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0C5281E-3B56-4CDC-948A-E336B1953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"/>
            <a:ext cx="12192000" cy="68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0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6C3660-0F4F-428B-841B-EECC66E62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C0EE27-EB58-4808-88B5-20BB6932F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B11A9C9-EE23-428E-881E-7E679DCAB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79"/>
            <a:ext cx="12192000" cy="68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9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C0ADD7-EFDF-42AA-8795-82AA7A80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9F4C41-01AF-4A73-B6AE-D9EB44B44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0BCFF41-63F9-42AF-A476-A80D1F9DB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6" y="0"/>
            <a:ext cx="12150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3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Bredbild</PresentationFormat>
  <Paragraphs>0</Paragraphs>
  <Slides>28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 Lundkvist</dc:creator>
  <cp:lastModifiedBy>Lotta Green Dahlberg</cp:lastModifiedBy>
  <cp:revision>14</cp:revision>
  <dcterms:created xsi:type="dcterms:W3CDTF">2021-05-17T10:23:49Z</dcterms:created>
  <dcterms:modified xsi:type="dcterms:W3CDTF">2021-06-03T10:40:27Z</dcterms:modified>
</cp:coreProperties>
</file>