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</p:sldMasterIdLst>
  <p:notesMasterIdLst>
    <p:notesMasterId r:id="rId13"/>
  </p:notesMasterIdLst>
  <p:sldIdLst>
    <p:sldId id="265" r:id="rId5"/>
    <p:sldId id="266" r:id="rId6"/>
    <p:sldId id="257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04T07:06:36.047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115690-157D-4267-9029-3E2BF1C5393A}" emma:medium="tactile" emma:mode="ink">
          <msink:context xmlns:msink="http://schemas.microsoft.com/ink/2010/main" type="inkDrawing"/>
        </emma:interpretation>
      </emma:emma>
    </inkml:annotationXML>
    <inkml:trace contextRef="#ctx0" brushRef="#br0">214 656 72 0,'35'-27'27'0,"-13"11"-14"0,4-7-15 16,-8 3 6-16,12-11-5 16,5 0-2-16,9 0 8 15,5-4 4-15,25 0 18 16,10 3 7-16,3 1-6 15,19 0-2-15,-6 4-4 16,23-8-2-16,0-4-10 0,4 0 5 0,1 4 2 0,3 3-7 16,18 1-1-1,-4 4-10-15,13 7-1 16,-4 5 2-16,17 7 2 16,0 8 0-16,9 8-2 0,13 3-2 15,4 21-1-15,-4 3 2 16,13 4 0-16,-8 11-2 0,-5 9 2 15,-9 23 1-15,9 0 2 16,-17 15-3-16,-5 1 0 16,-18 3 1-16,1 20 2 15,-9 0-3-15,-14 12 0 16,-17-5 1-16,-13 9 0 16,-22 7 0-1,-17 4 0-15,-18 0 0 16,-18 12 0-16,-17 8 0 15,-22 4 0-15,-18-5 0 16,-31 20 2-16,-25 24-1 16,-23-12-1-16,-4-16 1 15,-31 4-1-15,-4-15 2 0,-22-12 1 16,-35-24-1-16,-9-11-2 0,-13-4 1 16,-18-12 1-16,0-19-1 15,-17-20 2-15,4-15-2 16,5-16 2-16,-10-12 7 15,10-19 5-15,-1-16-3 16,1-35-2-16,17-8-3 16,5-11-2-1,8-4 1-15,18-20 3 16,26-8 0-16,22-23 2 16,22-7 3-16,17-13 1 15,23 1 3-15,26-28 3 16,13 0-5-16,21-11 1 15,15-24-10-15,12 4-2 16,9 0-12-16,26-24-3 0,5 13-15 16,0-1-6-16,8 0-2 15,9 0 2-15,5 9 7 16,21 14 4-16,14 1 7 16,35 15 6-16,17 28 10 15,27 0 8-15,26 23 4 0,13 19 0 16,14 20-7-16,25 20-3 0,14 19-12 15,13 19-3-15,0 20-35 16,18 31-13-16,-5 20-38 16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04T07:06:39.871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18B6F6-9BB4-47EC-BA06-FEB230A51103}" emma:medium="tactile" emma:mode="ink">
          <msink:context xmlns:msink="http://schemas.microsoft.com/ink/2010/main" type="inkDrawing"/>
        </emma:interpretation>
      </emma:emma>
    </inkml:annotationXML>
    <inkml:trace contextRef="#ctx0" brushRef="#br0">0 587 140 0,'26'-23'55'0,"-8"15"-30"0,39-7-27 15,-35 3 9-15,13-8-3 16,18 1 2-16,17-8 1 16,9 3 3-16,9-3-5 15,8-4 4-15,9-4 1 0,23-20-8 0,12 4 0 16,9 8 0-16,14 1 1 0,16 6-6 16,19 5 0-16,26 4-1 15,26 7-1-15,22 9 4 16,17 7 2-16,23 4 0 15,12 8-1-15,14-1 7 16,9 5 3-16,17 0-1 31,-4 11 2-31,30 8-4 0,5 5 1 16,0-1 1-16,4 0 5 16,9 4-4-16,0 4 0 15,9 11-6-15,0-3-1 16,4 11-3-16,13 8-1 15,-8 32 1-15,4-1 2 16,9 5-6-16,-18 3-1 16,-5 8-3-16,-16 23 0 15,-5 1 2-15,-14 3 2 16,-17 0 2-16,-30 20 1 0,-9 8 1 16,-27-1 0-1,40 51-3-15,-53-11 0 16,-44-8 4-16,-43 11 1 15,-41 1-3-15,-29-16-1 0,-36 3-2 16,-26-3 3-16,-36-4-2 16,-25 0-1-16,-23 8-2 15,-39-4-1-15,-17-16 4 16,-62 8 1-16,-27-15-12 16,-52-12-5-16,-30-12-15 15,-45-24-3-15,-35-18-27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6-04T07:06:40.196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9AF62E8-694C-4A33-B4DB-40730F36815C}" emma:medium="tactile" emma:mode="ink">
          <msink:context xmlns:msink="http://schemas.microsoft.com/ink/2010/main" type="inkDrawing"/>
        </emma:interpretation>
      </emma:emma>
    </inkml:annotationXML>
    <inkml:trace contextRef="#ctx0" brushRef="#br0">8128 5666 132 0,'-609'-50'49'0,"293"19"-26"0,-154-12-16 15,207 4 15-15,-110-20 2 0,-66-27 3 16,-48-23-6-16,-22-8 0 15,14-27-12-15,-5-28 1 0,13 1 1 16,30-20-4-16,19-24-2 16,43 8-2-16,22-7-3 15,35-24 1-15,31 12-1 0,48-16 0 16,48 16 2-16,40 4-1 16,44-16-1-16,48 11 12 15,44 9 4-15,35-12 0 16,61 12 3-16,54 11-8 15,47-15-2-15,44 15-7 16,57 12-2-16,36 23-13 0,52 16-7 16,48-4-18-16,26 40-6 15,23 26-63 1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5C04E-0517-4CF4-9FD8-D19738FD3BD7}" type="datetimeFigureOut">
              <a:rPr lang="sv-SE" smtClean="0"/>
              <a:t>2018-06-04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B34F-6A97-46AE-871B-389FB57E33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577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B667A-CE27-4B90-A1DE-07D31DD3C37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8545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Maj 2017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 smtClean="0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79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58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-1499"/>
            <a:ext cx="12192599" cy="6859498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  <a:gd name="connsiteX4" fmla="*/ 0 w 12191999"/>
              <a:gd name="connsiteY4" fmla="*/ 0 h 6858000"/>
              <a:gd name="connsiteX0" fmla="*/ 0 w 12201525"/>
              <a:gd name="connsiteY0" fmla="*/ 0 h 6858000"/>
              <a:gd name="connsiteX1" fmla="*/ 12191999 w 12201525"/>
              <a:gd name="connsiteY1" fmla="*/ 0 h 6858000"/>
              <a:gd name="connsiteX2" fmla="*/ 12201525 w 12201525"/>
              <a:gd name="connsiteY2" fmla="*/ 3552825 h 6858000"/>
              <a:gd name="connsiteX3" fmla="*/ 12191999 w 12201525"/>
              <a:gd name="connsiteY3" fmla="*/ 6858000 h 6858000"/>
              <a:gd name="connsiteX4" fmla="*/ 0 w 12201525"/>
              <a:gd name="connsiteY4" fmla="*/ 6858000 h 6858000"/>
              <a:gd name="connsiteX5" fmla="*/ 0 w 12201525"/>
              <a:gd name="connsiteY5" fmla="*/ 0 h 6858000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9525 h 6867525"/>
              <a:gd name="connsiteX1" fmla="*/ 9134474 w 12201525"/>
              <a:gd name="connsiteY1" fmla="*/ 0 h 6867525"/>
              <a:gd name="connsiteX2" fmla="*/ 12201525 w 12201525"/>
              <a:gd name="connsiteY2" fmla="*/ 3562350 h 6867525"/>
              <a:gd name="connsiteX3" fmla="*/ 12191999 w 12201525"/>
              <a:gd name="connsiteY3" fmla="*/ 6867525 h 6867525"/>
              <a:gd name="connsiteX4" fmla="*/ 0 w 12201525"/>
              <a:gd name="connsiteY4" fmla="*/ 6867525 h 6867525"/>
              <a:gd name="connsiteX5" fmla="*/ 0 w 12201525"/>
              <a:gd name="connsiteY5" fmla="*/ 9525 h 6867525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15502 h 6873502"/>
              <a:gd name="connsiteX1" fmla="*/ 9098615 w 12201525"/>
              <a:gd name="connsiteY1" fmla="*/ 0 h 6873502"/>
              <a:gd name="connsiteX2" fmla="*/ 12201525 w 12201525"/>
              <a:gd name="connsiteY2" fmla="*/ 3568327 h 6873502"/>
              <a:gd name="connsiteX3" fmla="*/ 12191999 w 12201525"/>
              <a:gd name="connsiteY3" fmla="*/ 6873502 h 6873502"/>
              <a:gd name="connsiteX4" fmla="*/ 0 w 12201525"/>
              <a:gd name="connsiteY4" fmla="*/ 6873502 h 6873502"/>
              <a:gd name="connsiteX5" fmla="*/ 0 w 12201525"/>
              <a:gd name="connsiteY5" fmla="*/ 15502 h 6873502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098615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27742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6876 h 6864876"/>
              <a:gd name="connsiteX1" fmla="*/ 9133121 w 12201525"/>
              <a:gd name="connsiteY1" fmla="*/ 0 h 6864876"/>
              <a:gd name="connsiteX2" fmla="*/ 12201525 w 12201525"/>
              <a:gd name="connsiteY2" fmla="*/ 3559701 h 6864876"/>
              <a:gd name="connsiteX3" fmla="*/ 12191999 w 12201525"/>
              <a:gd name="connsiteY3" fmla="*/ 6864876 h 6864876"/>
              <a:gd name="connsiteX4" fmla="*/ 0 w 12201525"/>
              <a:gd name="connsiteY4" fmla="*/ 6864876 h 6864876"/>
              <a:gd name="connsiteX5" fmla="*/ 0 w 12201525"/>
              <a:gd name="connsiteY5" fmla="*/ 6876 h 6864876"/>
              <a:gd name="connsiteX0" fmla="*/ 0 w 12201525"/>
              <a:gd name="connsiteY0" fmla="*/ 1498 h 6859498"/>
              <a:gd name="connsiteX1" fmla="*/ 9133121 w 12201525"/>
              <a:gd name="connsiteY1" fmla="*/ 0 h 6859498"/>
              <a:gd name="connsiteX2" fmla="*/ 12201525 w 12201525"/>
              <a:gd name="connsiteY2" fmla="*/ 3554323 h 6859498"/>
              <a:gd name="connsiteX3" fmla="*/ 12191999 w 12201525"/>
              <a:gd name="connsiteY3" fmla="*/ 6859498 h 6859498"/>
              <a:gd name="connsiteX4" fmla="*/ 0 w 12201525"/>
              <a:gd name="connsiteY4" fmla="*/ 6859498 h 6859498"/>
              <a:gd name="connsiteX5" fmla="*/ 0 w 12201525"/>
              <a:gd name="connsiteY5" fmla="*/ 1498 h 6859498"/>
              <a:gd name="connsiteX0" fmla="*/ 0 w 12196930"/>
              <a:gd name="connsiteY0" fmla="*/ 1498 h 6859498"/>
              <a:gd name="connsiteX1" fmla="*/ 9133121 w 12196930"/>
              <a:gd name="connsiteY1" fmla="*/ 0 h 6859498"/>
              <a:gd name="connsiteX2" fmla="*/ 12196930 w 12196930"/>
              <a:gd name="connsiteY2" fmla="*/ 3549728 h 6859498"/>
              <a:gd name="connsiteX3" fmla="*/ 12191999 w 12196930"/>
              <a:gd name="connsiteY3" fmla="*/ 6859498 h 6859498"/>
              <a:gd name="connsiteX4" fmla="*/ 0 w 12196930"/>
              <a:gd name="connsiteY4" fmla="*/ 6859498 h 6859498"/>
              <a:gd name="connsiteX5" fmla="*/ 0 w 12196930"/>
              <a:gd name="connsiteY5" fmla="*/ 1498 h 6859498"/>
              <a:gd name="connsiteX0" fmla="*/ 0 w 12192599"/>
              <a:gd name="connsiteY0" fmla="*/ 1498 h 6859498"/>
              <a:gd name="connsiteX1" fmla="*/ 9133121 w 12192599"/>
              <a:gd name="connsiteY1" fmla="*/ 0 h 6859498"/>
              <a:gd name="connsiteX2" fmla="*/ 12187740 w 12192599"/>
              <a:gd name="connsiteY2" fmla="*/ 3549728 h 6859498"/>
              <a:gd name="connsiteX3" fmla="*/ 12191999 w 12192599"/>
              <a:gd name="connsiteY3" fmla="*/ 6859498 h 6859498"/>
              <a:gd name="connsiteX4" fmla="*/ 0 w 12192599"/>
              <a:gd name="connsiteY4" fmla="*/ 6859498 h 6859498"/>
              <a:gd name="connsiteX5" fmla="*/ 0 w 12192599"/>
              <a:gd name="connsiteY5" fmla="*/ 1498 h 685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599" h="6859498">
                <a:moveTo>
                  <a:pt x="0" y="1498"/>
                </a:moveTo>
                <a:lnTo>
                  <a:pt x="9133121" y="0"/>
                </a:lnTo>
                <a:cubicBezTo>
                  <a:pt x="10941201" y="1093691"/>
                  <a:pt x="11816297" y="2559984"/>
                  <a:pt x="12187740" y="3549728"/>
                </a:cubicBezTo>
                <a:cubicBezTo>
                  <a:pt x="12184565" y="4651453"/>
                  <a:pt x="12195174" y="5757773"/>
                  <a:pt x="12191999" y="6859498"/>
                </a:cubicBezTo>
                <a:lnTo>
                  <a:pt x="0" y="6859498"/>
                </a:lnTo>
                <a:lnTo>
                  <a:pt x="0" y="1498"/>
                </a:lnTo>
                <a:close/>
              </a:path>
            </a:pathLst>
          </a:custGeom>
        </p:spPr>
        <p:txBody>
          <a:bodyPr/>
          <a:lstStyle>
            <a:lvl1pPr marL="30163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1889550"/>
            <a:ext cx="9608400" cy="131085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8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D259-ACB8-4FD1-AC0F-9CAC8F5E07E0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09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95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42D259-ACB8-4FD1-AC0F-9CAC8F5E07E0}" type="datetimeFigureOut">
              <a:rPr lang="sv-SE" smtClean="0"/>
              <a:pPr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D81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230B7FC-8DD1-423E-8EF4-94D7897E47A9}" type="datetimeFigureOut">
              <a:rPr lang="sv-SE" smtClean="0"/>
              <a:pPr/>
              <a:t>2018-06-04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78" y="-9524"/>
            <a:ext cx="3096000" cy="359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2.xml"/><Relationship Id="rId5" Type="http://schemas.openxmlformats.org/officeDocument/2006/relationships/image" Target="../media/image8.emf"/><Relationship Id="rId4" Type="http://schemas.openxmlformats.org/officeDocument/2006/relationships/customXml" Target="../ink/ink1.xml"/><Relationship Id="rId9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5999" y="2747964"/>
            <a:ext cx="10937865" cy="1914188"/>
          </a:xfrm>
        </p:spPr>
        <p:txBody>
          <a:bodyPr/>
          <a:lstStyle/>
          <a:p>
            <a:r>
              <a:rPr lang="sv-SE" dirty="0" smtClean="0"/>
              <a:t>Rutinkollen SIP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2000" dirty="0" smtClean="0"/>
              <a:t>4 juni 2018</a:t>
            </a:r>
            <a:r>
              <a:rPr lang="sv-SE" sz="2000" dirty="0" smtClean="0"/>
              <a:t/>
            </a:r>
            <a:br>
              <a:rPr lang="sv-SE" sz="2000" dirty="0" smtClean="0"/>
            </a:b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243260" y="6356350"/>
            <a:ext cx="6029326" cy="365125"/>
          </a:xfrm>
        </p:spPr>
        <p:txBody>
          <a:bodyPr/>
          <a:lstStyle/>
          <a:p>
            <a:r>
              <a:rPr lang="sv-SE" smtClean="0"/>
              <a:t>Avdelningen för vård och omsorg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578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7702" y="874602"/>
            <a:ext cx="9609825" cy="1231392"/>
          </a:xfrm>
        </p:spPr>
        <p:txBody>
          <a:bodyPr/>
          <a:lstStyle/>
          <a:p>
            <a:r>
              <a:rPr lang="sv-SE" dirty="0" smtClean="0"/>
              <a:t>Kvalitetsdimensioner i SIP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0723" y="2034026"/>
            <a:ext cx="5299246" cy="3738598"/>
          </a:xfrm>
        </p:spPr>
        <p:txBody>
          <a:bodyPr/>
          <a:lstStyle/>
          <a:p>
            <a:r>
              <a:rPr lang="sv-SE" dirty="0" smtClean="0"/>
              <a:t>Delaktighet</a:t>
            </a:r>
          </a:p>
          <a:p>
            <a:r>
              <a:rPr lang="sv-SE" dirty="0" smtClean="0"/>
              <a:t>Samordning</a:t>
            </a:r>
          </a:p>
          <a:p>
            <a:r>
              <a:rPr lang="sv-SE" dirty="0" smtClean="0"/>
              <a:t>Syfte och mål</a:t>
            </a:r>
          </a:p>
          <a:p>
            <a:r>
              <a:rPr lang="sv-SE" dirty="0" smtClean="0"/>
              <a:t>Planens innehåll</a:t>
            </a:r>
          </a:p>
          <a:p>
            <a:r>
              <a:rPr lang="sv-SE" dirty="0" smtClean="0"/>
              <a:t>Närstående/privat nätverk</a:t>
            </a:r>
          </a:p>
          <a:p>
            <a:r>
              <a:rPr lang="sv-SE" dirty="0" smtClean="0"/>
              <a:t>Uppföljning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12" y="2034026"/>
            <a:ext cx="4633914" cy="308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4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Rutinkollen SIP</a:t>
            </a:r>
            <a:br>
              <a:rPr lang="sv-SE" smtClean="0"/>
            </a:b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0983">
            <a:off x="1550324" y="1385454"/>
            <a:ext cx="8471560" cy="54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306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många har testat Rutinkollen SIP?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19 mätningar har registrerats i testperioden</a:t>
            </a:r>
          </a:p>
          <a:p>
            <a:r>
              <a:rPr lang="sv-SE" dirty="0" smtClean="0"/>
              <a:t>Flest tester och användare från Örebro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261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Erfarenheter…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Hur har verktyget fungerat?</a:t>
            </a:r>
          </a:p>
          <a:p>
            <a:r>
              <a:rPr lang="sv-SE" smtClean="0"/>
              <a:t>Stämmer de områden som är framtagna?</a:t>
            </a:r>
          </a:p>
          <a:p>
            <a:r>
              <a:rPr lang="sv-SE" smtClean="0"/>
              <a:t>Hur har poängsättningen fungerat?</a:t>
            </a:r>
          </a:p>
          <a:p>
            <a:r>
              <a:rPr lang="sv-SE" smtClean="0"/>
              <a:t>Vilka kompletteringar behöver genomföras?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794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Förbättringsförslag…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mtClean="0"/>
              <a:t>Rutinkollen SIP bör kompletteras med texter och hänvisningar </a:t>
            </a:r>
            <a:r>
              <a:rPr lang="sv-SE"/>
              <a:t>till </a:t>
            </a:r>
            <a:r>
              <a:rPr lang="sv-SE" smtClean="0"/>
              <a:t>stöd för förbättringsarbete</a:t>
            </a:r>
            <a:endParaRPr lang="sv-SE"/>
          </a:p>
          <a:p>
            <a:r>
              <a:rPr lang="sv-SE" smtClean="0"/>
              <a:t>Grafik/knappar, begreppet patient bör bytas ut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81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4523">
            <a:off x="425337" y="870064"/>
            <a:ext cx="7342019" cy="468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3299">
            <a:off x="4348943" y="870065"/>
            <a:ext cx="7342019" cy="468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Pennanteckning 6"/>
              <p14:cNvContentPartPr/>
              <p14:nvPr/>
            </p14:nvContentPartPr>
            <p14:xfrm>
              <a:off x="1183211" y="3479215"/>
              <a:ext cx="2018520" cy="1626480"/>
            </p14:xfrm>
          </p:contentPart>
        </mc:Choice>
        <mc:Fallback xmlns="">
          <p:pic>
            <p:nvPicPr>
              <p:cNvPr id="7" name="Pennanteckning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7291" y="3461215"/>
                <a:ext cx="2062080" cy="16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Pennanteckning 7"/>
              <p14:cNvContentPartPr/>
              <p14:nvPr/>
            </p14:nvContentPartPr>
            <p14:xfrm>
              <a:off x="4911731" y="1708375"/>
              <a:ext cx="5379120" cy="2058120"/>
            </p14:xfrm>
          </p:contentPart>
        </mc:Choice>
        <mc:Fallback xmlns="">
          <p:pic>
            <p:nvPicPr>
              <p:cNvPr id="8" name="Pennanteckning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0931" y="1692895"/>
                <a:ext cx="5407200" cy="20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Pennanteckning 8"/>
              <p14:cNvContentPartPr/>
              <p14:nvPr/>
            </p14:nvContentPartPr>
            <p14:xfrm>
              <a:off x="4552091" y="1813135"/>
              <a:ext cx="2926440" cy="2040120"/>
            </p14:xfrm>
          </p:contentPart>
        </mc:Choice>
        <mc:Fallback xmlns="">
          <p:pic>
            <p:nvPicPr>
              <p:cNvPr id="9" name="Pennanteckning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31211" y="1798735"/>
                <a:ext cx="2958120" cy="206532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ruta 9"/>
          <p:cNvSpPr txBox="1"/>
          <p:nvPr/>
        </p:nvSpPr>
        <p:spPr>
          <a:xfrm>
            <a:off x="2031353" y="5803796"/>
            <a:ext cx="2161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Beskrivning bör finnas. Samt hänvisning till stöd för arbete med respektive område.</a:t>
            </a:r>
            <a:endParaRPr lang="sv-SE" sz="1400" dirty="0"/>
          </a:p>
        </p:txBody>
      </p:sp>
      <p:sp>
        <p:nvSpPr>
          <p:cNvPr id="13" name="textruta 12"/>
          <p:cNvSpPr txBox="1"/>
          <p:nvPr/>
        </p:nvSpPr>
        <p:spPr>
          <a:xfrm>
            <a:off x="6683433" y="5844055"/>
            <a:ext cx="31034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Fördjupande text om verktyget och arbetet med SIP samt poängsättning i PDF för utskrift.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95989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23" y="346615"/>
            <a:ext cx="8471560" cy="540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ruta 4"/>
          <p:cNvSpPr txBox="1"/>
          <p:nvPr/>
        </p:nvSpPr>
        <p:spPr>
          <a:xfrm>
            <a:off x="1662546" y="6023957"/>
            <a:ext cx="4330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Begreppet patient bör bytas ut. Förslag på begrepp?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768575555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vit.potx" id="{562A0B7D-BFE7-4DE9-A538-3955DFF40F38}" vid="{A6DB3165-6225-41B0-8C52-DE75FCCBA43B}"/>
    </a:ext>
  </a:extLst>
</a:theme>
</file>

<file path=ppt/theme/theme2.xml><?xml version="1.0" encoding="utf-8"?>
<a:theme xmlns:a="http://schemas.openxmlformats.org/drawingml/2006/main" name="Vit SKL PPT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vit.potx" id="{562A0B7D-BFE7-4DE9-A538-3955DFF40F38}" vid="{7A82D390-1A40-4887-B4B6-55AE438167B8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vit.potx" id="{562A0B7D-BFE7-4DE9-A538-3955DFF40F38}" vid="{851C0DA9-8C00-4E36-902F-415C7A27E73D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L vit.potx" id="{562A0B7D-BFE7-4DE9-A538-3955DFF40F38}" vid="{EC0C49B9-2C8C-414F-A3B5-0BDFCF30E55F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SKL vit</Template>
  <TotalTime>5351</TotalTime>
  <Words>127</Words>
  <Application>Microsoft Office PowerPoint</Application>
  <PresentationFormat>Bredbild</PresentationFormat>
  <Paragraphs>26</Paragraphs>
  <Slides>8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4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Calibri</vt:lpstr>
      <vt:lpstr>Symbol</vt:lpstr>
      <vt:lpstr>SKL PPT</vt:lpstr>
      <vt:lpstr>Vit SKL PPT</vt:lpstr>
      <vt:lpstr>Inledningsbilder</vt:lpstr>
      <vt:lpstr>SKL PPT Mörk</vt:lpstr>
      <vt:lpstr>Rutinkollen SIP  4 juni 2018 </vt:lpstr>
      <vt:lpstr>Kvalitetsdimensioner i SIP</vt:lpstr>
      <vt:lpstr>Rutinkollen SIP </vt:lpstr>
      <vt:lpstr>Hur många har testat Rutinkollen SIP?</vt:lpstr>
      <vt:lpstr>Erfarenheter…</vt:lpstr>
      <vt:lpstr>Förbättringsförslag…</vt:lpstr>
      <vt:lpstr>PowerPoint-presentation</vt:lpstr>
      <vt:lpstr>PowerPoint-presentation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Rutinkollen SIP</dc:title>
  <dc:creator>Midböe Martin</dc:creator>
  <cp:lastModifiedBy>Rom Maj</cp:lastModifiedBy>
  <cp:revision>5</cp:revision>
  <dcterms:created xsi:type="dcterms:W3CDTF">2018-05-31T14:08:44Z</dcterms:created>
  <dcterms:modified xsi:type="dcterms:W3CDTF">2018-06-04T08:22:06Z</dcterms:modified>
</cp:coreProperties>
</file>