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nual" id="{3CDBBAAA-E37E-42CF-877F-1B9E76D394D5}">
          <p14:sldIdLst/>
        </p14:section>
        <p14:section name="Exempelsidor" id="{7EFE1C1F-AA02-46AC-A055-A2DD95E647BC}">
          <p14:sldIdLst/>
        </p14:section>
        <p14:section name="Min presentation" id="{B38CA295-6D09-43AD-9561-23E8A146F4B3}">
          <p14:sldIdLst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5"/>
    <a:srgbClr val="B700FA"/>
    <a:srgbClr val="3CE10A"/>
    <a:srgbClr val="A0A5A9"/>
    <a:srgbClr val="FABA00"/>
    <a:srgbClr val="DC001A"/>
    <a:srgbClr val="966F00"/>
    <a:srgbClr val="FFD55F"/>
    <a:srgbClr val="6D7479"/>
    <a:srgbClr val="D5D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8527" autoAdjust="0"/>
  </p:normalViewPr>
  <p:slideViewPr>
    <p:cSldViewPr snapToGrid="0">
      <p:cViewPr varScale="1">
        <p:scale>
          <a:sx n="68" d="100"/>
          <a:sy n="68" d="100"/>
        </p:scale>
        <p:origin x="117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4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AF542-0484-4AD3-BB78-B58C3F27995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BBC4805-4A71-40D3-806B-801C4A6F5992}">
      <dgm:prSet phldrT="[Text]"/>
      <dgm:spPr/>
      <dgm:t>
        <a:bodyPr/>
        <a:lstStyle/>
        <a:p>
          <a:r>
            <a:rPr lang="sv-SE"/>
            <a:t>Centralt Samverkansorgan CS</a:t>
          </a:r>
        </a:p>
      </dgm:t>
    </dgm:pt>
    <dgm:pt modelId="{6CE0B34F-D300-4893-913D-666361A256A1}" type="parTrans" cxnId="{8D7D31B6-17A0-4B4C-8CFB-45D384775CF9}">
      <dgm:prSet/>
      <dgm:spPr/>
      <dgm:t>
        <a:bodyPr/>
        <a:lstStyle/>
        <a:p>
          <a:endParaRPr lang="sv-SE"/>
        </a:p>
      </dgm:t>
    </dgm:pt>
    <dgm:pt modelId="{130429B6-F4E0-40F9-B657-0406F88C2968}" type="sibTrans" cxnId="{8D7D31B6-17A0-4B4C-8CFB-45D384775CF9}">
      <dgm:prSet/>
      <dgm:spPr/>
      <dgm:t>
        <a:bodyPr/>
        <a:lstStyle/>
        <a:p>
          <a:endParaRPr lang="sv-SE"/>
        </a:p>
      </dgm:t>
    </dgm:pt>
    <dgm:pt modelId="{060E0205-89E9-4226-A28F-50E16F54251E}">
      <dgm:prSet phldrT="[Text]"/>
      <dgm:spPr/>
      <dgm:t>
        <a:bodyPr/>
        <a:lstStyle/>
        <a:p>
          <a:r>
            <a:rPr lang="sv-SE"/>
            <a:t>Delregionalt Samverkansorgan</a:t>
          </a:r>
        </a:p>
        <a:p>
          <a:r>
            <a:rPr lang="sv-SE"/>
            <a:t>Mellersta </a:t>
          </a:r>
        </a:p>
      </dgm:t>
    </dgm:pt>
    <dgm:pt modelId="{3A484F0D-CCF4-4D03-9686-71172B4E6828}" type="parTrans" cxnId="{3EAC1E72-D008-4A68-A027-C553E464A2AD}">
      <dgm:prSet/>
      <dgm:spPr/>
      <dgm:t>
        <a:bodyPr/>
        <a:lstStyle/>
        <a:p>
          <a:endParaRPr lang="sv-SE"/>
        </a:p>
      </dgm:t>
    </dgm:pt>
    <dgm:pt modelId="{B5481AE8-171B-409F-AA71-44A67C3880BF}" type="sibTrans" cxnId="{3EAC1E72-D008-4A68-A027-C553E464A2AD}">
      <dgm:prSet/>
      <dgm:spPr/>
      <dgm:t>
        <a:bodyPr/>
        <a:lstStyle/>
        <a:p>
          <a:endParaRPr lang="sv-SE"/>
        </a:p>
      </dgm:t>
    </dgm:pt>
    <dgm:pt modelId="{19032603-C1CD-4D87-B056-1A2F59C6D814}">
      <dgm:prSet phldrT="[Text]"/>
      <dgm:spPr/>
      <dgm:t>
        <a:bodyPr/>
        <a:lstStyle/>
        <a:p>
          <a:r>
            <a:rPr lang="sv-SE"/>
            <a:t>Delregionalt Samverkansorgan</a:t>
          </a:r>
        </a:p>
        <a:p>
          <a:r>
            <a:rPr lang="sv-SE"/>
            <a:t>Nordost  </a:t>
          </a:r>
        </a:p>
      </dgm:t>
    </dgm:pt>
    <dgm:pt modelId="{73070905-D1FD-46DC-B9D3-64F6008B68AB}" type="parTrans" cxnId="{3A7A57FA-6703-4730-A8B6-E95308606688}">
      <dgm:prSet/>
      <dgm:spPr/>
      <dgm:t>
        <a:bodyPr/>
        <a:lstStyle/>
        <a:p>
          <a:endParaRPr lang="sv-SE"/>
        </a:p>
      </dgm:t>
    </dgm:pt>
    <dgm:pt modelId="{FA271BEF-1753-47EE-A159-A0592B0AFBEB}" type="sibTrans" cxnId="{3A7A57FA-6703-4730-A8B6-E95308606688}">
      <dgm:prSet/>
      <dgm:spPr/>
      <dgm:t>
        <a:bodyPr/>
        <a:lstStyle/>
        <a:p>
          <a:endParaRPr lang="sv-SE"/>
        </a:p>
      </dgm:t>
    </dgm:pt>
    <dgm:pt modelId="{0BA904AB-296A-478E-89F7-89AF6C765037}">
      <dgm:prSet phldrT="[Text]"/>
      <dgm:spPr/>
      <dgm:t>
        <a:bodyPr/>
        <a:lstStyle/>
        <a:p>
          <a:r>
            <a:rPr lang="sv-SE"/>
            <a:t>Delregionalt Samverkansorgan</a:t>
          </a:r>
        </a:p>
        <a:p>
          <a:r>
            <a:rPr lang="sv-SE"/>
            <a:t>Sydväst </a:t>
          </a:r>
        </a:p>
      </dgm:t>
    </dgm:pt>
    <dgm:pt modelId="{9D697A4F-F4C5-42F5-834C-483CDB5B2747}" type="parTrans" cxnId="{8128476D-96A3-4DA2-B878-58BE52D56AE4}">
      <dgm:prSet/>
      <dgm:spPr/>
      <dgm:t>
        <a:bodyPr/>
        <a:lstStyle/>
        <a:p>
          <a:endParaRPr lang="sv-SE"/>
        </a:p>
      </dgm:t>
    </dgm:pt>
    <dgm:pt modelId="{30324121-5454-4B43-ADCF-252621F092D2}" type="sibTrans" cxnId="{8128476D-96A3-4DA2-B878-58BE52D56AE4}">
      <dgm:prSet/>
      <dgm:spPr/>
      <dgm:t>
        <a:bodyPr/>
        <a:lstStyle/>
        <a:p>
          <a:endParaRPr lang="sv-SE"/>
        </a:p>
      </dgm:t>
    </dgm:pt>
    <dgm:pt modelId="{C4E0BA6A-5EAA-4CEC-9410-D6A42F94CC78}">
      <dgm:prSet phldrT="[Text]"/>
      <dgm:spPr/>
      <dgm:t>
        <a:bodyPr/>
        <a:lstStyle/>
        <a:p>
          <a:r>
            <a:rPr lang="sv-SE"/>
            <a:t>Delregionalt Samverkansorgan</a:t>
          </a:r>
        </a:p>
        <a:p>
          <a:r>
            <a:rPr lang="sv-SE"/>
            <a:t>Malmö </a:t>
          </a:r>
        </a:p>
      </dgm:t>
    </dgm:pt>
    <dgm:pt modelId="{06FF2324-BD03-4C1F-8395-1B5792F84088}" type="parTrans" cxnId="{C8983CF6-94E9-4F41-8E87-E9A4F7122036}">
      <dgm:prSet/>
      <dgm:spPr/>
      <dgm:t>
        <a:bodyPr/>
        <a:lstStyle/>
        <a:p>
          <a:endParaRPr lang="sv-SE"/>
        </a:p>
      </dgm:t>
    </dgm:pt>
    <dgm:pt modelId="{23C20E5B-A389-4039-A303-1E7EB4D9073B}" type="sibTrans" cxnId="{C8983CF6-94E9-4F41-8E87-E9A4F7122036}">
      <dgm:prSet/>
      <dgm:spPr/>
      <dgm:t>
        <a:bodyPr/>
        <a:lstStyle/>
        <a:p>
          <a:endParaRPr lang="sv-SE"/>
        </a:p>
      </dgm:t>
    </dgm:pt>
    <dgm:pt modelId="{44AE2CD6-3DCD-46BE-8384-A8D9393FA308}">
      <dgm:prSet/>
      <dgm:spPr/>
      <dgm:t>
        <a:bodyPr/>
        <a:lstStyle/>
        <a:p>
          <a:r>
            <a:rPr lang="sv-SE"/>
            <a:t>Delregionalt Samverkansorgan</a:t>
          </a:r>
        </a:p>
        <a:p>
          <a:r>
            <a:rPr lang="sv-SE"/>
            <a:t>Sydost </a:t>
          </a:r>
        </a:p>
      </dgm:t>
    </dgm:pt>
    <dgm:pt modelId="{995235C9-17C0-4054-968D-345E791CB38B}" type="parTrans" cxnId="{502CF155-A545-4D5D-8233-5BE6A651044D}">
      <dgm:prSet/>
      <dgm:spPr/>
      <dgm:t>
        <a:bodyPr/>
        <a:lstStyle/>
        <a:p>
          <a:endParaRPr lang="sv-SE"/>
        </a:p>
      </dgm:t>
    </dgm:pt>
    <dgm:pt modelId="{D1F048C7-5DDE-4012-BDE7-3DA803C8C0AA}" type="sibTrans" cxnId="{502CF155-A545-4D5D-8233-5BE6A651044D}">
      <dgm:prSet/>
      <dgm:spPr/>
      <dgm:t>
        <a:bodyPr/>
        <a:lstStyle/>
        <a:p>
          <a:endParaRPr lang="sv-SE"/>
        </a:p>
      </dgm:t>
    </dgm:pt>
    <dgm:pt modelId="{B9562EBB-7409-4C27-A0BE-A3ABE75996B8}">
      <dgm:prSet/>
      <dgm:spPr/>
      <dgm:t>
        <a:bodyPr/>
        <a:lstStyle/>
        <a:p>
          <a:r>
            <a:rPr lang="sv-SE"/>
            <a:t>Delregionalt Samverkansorgan</a:t>
          </a:r>
        </a:p>
        <a:p>
          <a:r>
            <a:rPr lang="sv-SE"/>
            <a:t>Nordväst</a:t>
          </a:r>
        </a:p>
      </dgm:t>
    </dgm:pt>
    <dgm:pt modelId="{903F69D1-5693-4DA9-BF29-850C364D452E}" type="parTrans" cxnId="{B31CCD9B-B558-472D-B57D-3BC98EA8FB6C}">
      <dgm:prSet/>
      <dgm:spPr/>
      <dgm:t>
        <a:bodyPr/>
        <a:lstStyle/>
        <a:p>
          <a:endParaRPr lang="sv-SE"/>
        </a:p>
      </dgm:t>
    </dgm:pt>
    <dgm:pt modelId="{79B4C373-8F12-4842-B308-89E75F148AD0}" type="sibTrans" cxnId="{B31CCD9B-B558-472D-B57D-3BC98EA8FB6C}">
      <dgm:prSet/>
      <dgm:spPr/>
      <dgm:t>
        <a:bodyPr/>
        <a:lstStyle/>
        <a:p>
          <a:endParaRPr lang="sv-SE"/>
        </a:p>
      </dgm:t>
    </dgm:pt>
    <dgm:pt modelId="{AFDCA098-687A-4CCA-8829-D84CC0036091}" type="pres">
      <dgm:prSet presAssocID="{186AF542-0484-4AD3-BB78-B58C3F27995F}" presName="composite" presStyleCnt="0">
        <dgm:presLayoutVars>
          <dgm:chMax val="1"/>
          <dgm:dir/>
          <dgm:resizeHandles val="exact"/>
        </dgm:presLayoutVars>
      </dgm:prSet>
      <dgm:spPr/>
    </dgm:pt>
    <dgm:pt modelId="{0D6CAA5A-F3E1-4A33-ADE8-8B63307B5FA6}" type="pres">
      <dgm:prSet presAssocID="{186AF542-0484-4AD3-BB78-B58C3F27995F}" presName="radial" presStyleCnt="0">
        <dgm:presLayoutVars>
          <dgm:animLvl val="ctr"/>
        </dgm:presLayoutVars>
      </dgm:prSet>
      <dgm:spPr/>
    </dgm:pt>
    <dgm:pt modelId="{3306446C-5778-47A5-9E8A-7549D65B61B9}" type="pres">
      <dgm:prSet presAssocID="{3BBC4805-4A71-40D3-806B-801C4A6F5992}" presName="centerShape" presStyleLbl="vennNode1" presStyleIdx="0" presStyleCnt="7" custScaleX="112549" custScaleY="112549"/>
      <dgm:spPr/>
    </dgm:pt>
    <dgm:pt modelId="{4469B1BB-EBE1-47FE-B244-F9FCC644250C}" type="pres">
      <dgm:prSet presAssocID="{060E0205-89E9-4226-A28F-50E16F54251E}" presName="node" presStyleLbl="vennNode1" presStyleIdx="1" presStyleCnt="7">
        <dgm:presLayoutVars>
          <dgm:bulletEnabled val="1"/>
        </dgm:presLayoutVars>
      </dgm:prSet>
      <dgm:spPr/>
    </dgm:pt>
    <dgm:pt modelId="{1EC52C72-C381-44E5-9E9B-2784994C5749}" type="pres">
      <dgm:prSet presAssocID="{19032603-C1CD-4D87-B056-1A2F59C6D814}" presName="node" presStyleLbl="vennNode1" presStyleIdx="2" presStyleCnt="7">
        <dgm:presLayoutVars>
          <dgm:bulletEnabled val="1"/>
        </dgm:presLayoutVars>
      </dgm:prSet>
      <dgm:spPr/>
    </dgm:pt>
    <dgm:pt modelId="{64B2B397-1949-4927-952E-73BC7654FD50}" type="pres">
      <dgm:prSet presAssocID="{44AE2CD6-3DCD-46BE-8384-A8D9393FA308}" presName="node" presStyleLbl="vennNode1" presStyleIdx="3" presStyleCnt="7">
        <dgm:presLayoutVars>
          <dgm:bulletEnabled val="1"/>
        </dgm:presLayoutVars>
      </dgm:prSet>
      <dgm:spPr/>
    </dgm:pt>
    <dgm:pt modelId="{E0FC970D-268C-486A-96A9-E1B5917D747C}" type="pres">
      <dgm:prSet presAssocID="{0BA904AB-296A-478E-89F7-89AF6C765037}" presName="node" presStyleLbl="vennNode1" presStyleIdx="4" presStyleCnt="7">
        <dgm:presLayoutVars>
          <dgm:bulletEnabled val="1"/>
        </dgm:presLayoutVars>
      </dgm:prSet>
      <dgm:spPr/>
    </dgm:pt>
    <dgm:pt modelId="{F0C13DAC-35B2-4739-8E15-0501D1D91E41}" type="pres">
      <dgm:prSet presAssocID="{C4E0BA6A-5EAA-4CEC-9410-D6A42F94CC78}" presName="node" presStyleLbl="vennNode1" presStyleIdx="5" presStyleCnt="7">
        <dgm:presLayoutVars>
          <dgm:bulletEnabled val="1"/>
        </dgm:presLayoutVars>
      </dgm:prSet>
      <dgm:spPr/>
    </dgm:pt>
    <dgm:pt modelId="{A1BFD413-16D9-4040-88C0-F4894552E298}" type="pres">
      <dgm:prSet presAssocID="{B9562EBB-7409-4C27-A0BE-A3ABE75996B8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67824134-094B-41D8-AC7D-B460666E4E61}" type="presOf" srcId="{3BBC4805-4A71-40D3-806B-801C4A6F5992}" destId="{3306446C-5778-47A5-9E8A-7549D65B61B9}" srcOrd="0" destOrd="0" presId="urn:microsoft.com/office/officeart/2005/8/layout/radial3"/>
    <dgm:cxn modelId="{EA1E7342-3114-4873-89D2-C48B41EE643C}" type="presOf" srcId="{060E0205-89E9-4226-A28F-50E16F54251E}" destId="{4469B1BB-EBE1-47FE-B244-F9FCC644250C}" srcOrd="0" destOrd="0" presId="urn:microsoft.com/office/officeart/2005/8/layout/radial3"/>
    <dgm:cxn modelId="{8128476D-96A3-4DA2-B878-58BE52D56AE4}" srcId="{3BBC4805-4A71-40D3-806B-801C4A6F5992}" destId="{0BA904AB-296A-478E-89F7-89AF6C765037}" srcOrd="3" destOrd="0" parTransId="{9D697A4F-F4C5-42F5-834C-483CDB5B2747}" sibTransId="{30324121-5454-4B43-ADCF-252621F092D2}"/>
    <dgm:cxn modelId="{3EAC1E72-D008-4A68-A027-C553E464A2AD}" srcId="{3BBC4805-4A71-40D3-806B-801C4A6F5992}" destId="{060E0205-89E9-4226-A28F-50E16F54251E}" srcOrd="0" destOrd="0" parTransId="{3A484F0D-CCF4-4D03-9686-71172B4E6828}" sibTransId="{B5481AE8-171B-409F-AA71-44A67C3880BF}"/>
    <dgm:cxn modelId="{502CF155-A545-4D5D-8233-5BE6A651044D}" srcId="{3BBC4805-4A71-40D3-806B-801C4A6F5992}" destId="{44AE2CD6-3DCD-46BE-8384-A8D9393FA308}" srcOrd="2" destOrd="0" parTransId="{995235C9-17C0-4054-968D-345E791CB38B}" sibTransId="{D1F048C7-5DDE-4012-BDE7-3DA803C8C0AA}"/>
    <dgm:cxn modelId="{6E7DC781-1AE6-4B98-86F9-019770032D9B}" type="presOf" srcId="{C4E0BA6A-5EAA-4CEC-9410-D6A42F94CC78}" destId="{F0C13DAC-35B2-4739-8E15-0501D1D91E41}" srcOrd="0" destOrd="0" presId="urn:microsoft.com/office/officeart/2005/8/layout/radial3"/>
    <dgm:cxn modelId="{C8159F85-59EA-4185-8E27-5A6CD2D49C9F}" type="presOf" srcId="{186AF542-0484-4AD3-BB78-B58C3F27995F}" destId="{AFDCA098-687A-4CCA-8829-D84CC0036091}" srcOrd="0" destOrd="0" presId="urn:microsoft.com/office/officeart/2005/8/layout/radial3"/>
    <dgm:cxn modelId="{B31CCD9B-B558-472D-B57D-3BC98EA8FB6C}" srcId="{3BBC4805-4A71-40D3-806B-801C4A6F5992}" destId="{B9562EBB-7409-4C27-A0BE-A3ABE75996B8}" srcOrd="5" destOrd="0" parTransId="{903F69D1-5693-4DA9-BF29-850C364D452E}" sibTransId="{79B4C373-8F12-4842-B308-89E75F148AD0}"/>
    <dgm:cxn modelId="{8D7D31B6-17A0-4B4C-8CFB-45D384775CF9}" srcId="{186AF542-0484-4AD3-BB78-B58C3F27995F}" destId="{3BBC4805-4A71-40D3-806B-801C4A6F5992}" srcOrd="0" destOrd="0" parTransId="{6CE0B34F-D300-4893-913D-666361A256A1}" sibTransId="{130429B6-F4E0-40F9-B657-0406F88C2968}"/>
    <dgm:cxn modelId="{743ACCC9-2B54-4389-B557-BD4890F45AC3}" type="presOf" srcId="{19032603-C1CD-4D87-B056-1A2F59C6D814}" destId="{1EC52C72-C381-44E5-9E9B-2784994C5749}" srcOrd="0" destOrd="0" presId="urn:microsoft.com/office/officeart/2005/8/layout/radial3"/>
    <dgm:cxn modelId="{23993EDA-8AE0-44AF-97AA-F63500852130}" type="presOf" srcId="{44AE2CD6-3DCD-46BE-8384-A8D9393FA308}" destId="{64B2B397-1949-4927-952E-73BC7654FD50}" srcOrd="0" destOrd="0" presId="urn:microsoft.com/office/officeart/2005/8/layout/radial3"/>
    <dgm:cxn modelId="{1F6E4CF2-F3AD-4560-80F4-A819F2C9950A}" type="presOf" srcId="{0BA904AB-296A-478E-89F7-89AF6C765037}" destId="{E0FC970D-268C-486A-96A9-E1B5917D747C}" srcOrd="0" destOrd="0" presId="urn:microsoft.com/office/officeart/2005/8/layout/radial3"/>
    <dgm:cxn modelId="{6333DEF2-DCCB-4D98-B789-53CC97A7DD27}" type="presOf" srcId="{B9562EBB-7409-4C27-A0BE-A3ABE75996B8}" destId="{A1BFD413-16D9-4040-88C0-F4894552E298}" srcOrd="0" destOrd="0" presId="urn:microsoft.com/office/officeart/2005/8/layout/radial3"/>
    <dgm:cxn modelId="{C8983CF6-94E9-4F41-8E87-E9A4F7122036}" srcId="{3BBC4805-4A71-40D3-806B-801C4A6F5992}" destId="{C4E0BA6A-5EAA-4CEC-9410-D6A42F94CC78}" srcOrd="4" destOrd="0" parTransId="{06FF2324-BD03-4C1F-8395-1B5792F84088}" sibTransId="{23C20E5B-A389-4039-A303-1E7EB4D9073B}"/>
    <dgm:cxn modelId="{3A7A57FA-6703-4730-A8B6-E95308606688}" srcId="{3BBC4805-4A71-40D3-806B-801C4A6F5992}" destId="{19032603-C1CD-4D87-B056-1A2F59C6D814}" srcOrd="1" destOrd="0" parTransId="{73070905-D1FD-46DC-B9D3-64F6008B68AB}" sibTransId="{FA271BEF-1753-47EE-A159-A0592B0AFBEB}"/>
    <dgm:cxn modelId="{B28370B8-6B66-4D0A-BD96-F0C1D8600541}" type="presParOf" srcId="{AFDCA098-687A-4CCA-8829-D84CC0036091}" destId="{0D6CAA5A-F3E1-4A33-ADE8-8B63307B5FA6}" srcOrd="0" destOrd="0" presId="urn:microsoft.com/office/officeart/2005/8/layout/radial3"/>
    <dgm:cxn modelId="{C968EC95-DD5E-4DE3-8816-5B0808B609CD}" type="presParOf" srcId="{0D6CAA5A-F3E1-4A33-ADE8-8B63307B5FA6}" destId="{3306446C-5778-47A5-9E8A-7549D65B61B9}" srcOrd="0" destOrd="0" presId="urn:microsoft.com/office/officeart/2005/8/layout/radial3"/>
    <dgm:cxn modelId="{E63151FD-9A2A-40E5-B5CF-60C71DBCC3A6}" type="presParOf" srcId="{0D6CAA5A-F3E1-4A33-ADE8-8B63307B5FA6}" destId="{4469B1BB-EBE1-47FE-B244-F9FCC644250C}" srcOrd="1" destOrd="0" presId="urn:microsoft.com/office/officeart/2005/8/layout/radial3"/>
    <dgm:cxn modelId="{3C5823E5-7C5B-49CB-BBD5-A9A2A1BCB372}" type="presParOf" srcId="{0D6CAA5A-F3E1-4A33-ADE8-8B63307B5FA6}" destId="{1EC52C72-C381-44E5-9E9B-2784994C5749}" srcOrd="2" destOrd="0" presId="urn:microsoft.com/office/officeart/2005/8/layout/radial3"/>
    <dgm:cxn modelId="{962C5104-6A0F-42AA-B75B-59E1C60CF652}" type="presParOf" srcId="{0D6CAA5A-F3E1-4A33-ADE8-8B63307B5FA6}" destId="{64B2B397-1949-4927-952E-73BC7654FD50}" srcOrd="3" destOrd="0" presId="urn:microsoft.com/office/officeart/2005/8/layout/radial3"/>
    <dgm:cxn modelId="{B425D9C1-CC3C-4F3E-A56A-FC987FD8F40C}" type="presParOf" srcId="{0D6CAA5A-F3E1-4A33-ADE8-8B63307B5FA6}" destId="{E0FC970D-268C-486A-96A9-E1B5917D747C}" srcOrd="4" destOrd="0" presId="urn:microsoft.com/office/officeart/2005/8/layout/radial3"/>
    <dgm:cxn modelId="{1AF9485A-58C6-4D47-AEDF-1AFF6BDFC41B}" type="presParOf" srcId="{0D6CAA5A-F3E1-4A33-ADE8-8B63307B5FA6}" destId="{F0C13DAC-35B2-4739-8E15-0501D1D91E41}" srcOrd="5" destOrd="0" presId="urn:microsoft.com/office/officeart/2005/8/layout/radial3"/>
    <dgm:cxn modelId="{C4C5708A-F679-4BC8-A851-7B3A114C571A}" type="presParOf" srcId="{0D6CAA5A-F3E1-4A33-ADE8-8B63307B5FA6}" destId="{A1BFD413-16D9-4040-88C0-F4894552E298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6446C-5778-47A5-9E8A-7549D65B61B9}">
      <dsp:nvSpPr>
        <dsp:cNvPr id="0" name=""/>
        <dsp:cNvSpPr/>
      </dsp:nvSpPr>
      <dsp:spPr>
        <a:xfrm>
          <a:off x="2601774" y="772974"/>
          <a:ext cx="2568850" cy="25688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/>
            <a:t>Centralt Samverkansorgan CS</a:t>
          </a:r>
        </a:p>
      </dsp:txBody>
      <dsp:txXfrm>
        <a:off x="2977973" y="1149173"/>
        <a:ext cx="1816452" cy="1816452"/>
      </dsp:txXfrm>
    </dsp:sp>
    <dsp:sp modelId="{4469B1BB-EBE1-47FE-B244-F9FCC644250C}">
      <dsp:nvSpPr>
        <dsp:cNvPr id="0" name=""/>
        <dsp:cNvSpPr/>
      </dsp:nvSpPr>
      <dsp:spPr>
        <a:xfrm>
          <a:off x="3315592" y="407"/>
          <a:ext cx="1141214" cy="11412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Delregionalt Samverkansorgan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Mellersta </a:t>
          </a:r>
        </a:p>
      </dsp:txBody>
      <dsp:txXfrm>
        <a:off x="3482719" y="167534"/>
        <a:ext cx="806960" cy="806960"/>
      </dsp:txXfrm>
    </dsp:sp>
    <dsp:sp modelId="{1EC52C72-C381-44E5-9E9B-2784994C5749}">
      <dsp:nvSpPr>
        <dsp:cNvPr id="0" name=""/>
        <dsp:cNvSpPr/>
      </dsp:nvSpPr>
      <dsp:spPr>
        <a:xfrm>
          <a:off x="4602840" y="743600"/>
          <a:ext cx="1141214" cy="11412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Delregionalt Samverkansorgan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Nordost  </a:t>
          </a:r>
        </a:p>
      </dsp:txBody>
      <dsp:txXfrm>
        <a:off x="4769967" y="910727"/>
        <a:ext cx="806960" cy="806960"/>
      </dsp:txXfrm>
    </dsp:sp>
    <dsp:sp modelId="{64B2B397-1949-4927-952E-73BC7654FD50}">
      <dsp:nvSpPr>
        <dsp:cNvPr id="0" name=""/>
        <dsp:cNvSpPr/>
      </dsp:nvSpPr>
      <dsp:spPr>
        <a:xfrm>
          <a:off x="4602840" y="2229985"/>
          <a:ext cx="1141214" cy="11412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Delregionalt Samverkansorgan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Sydost </a:t>
          </a:r>
        </a:p>
      </dsp:txBody>
      <dsp:txXfrm>
        <a:off x="4769967" y="2397112"/>
        <a:ext cx="806960" cy="806960"/>
      </dsp:txXfrm>
    </dsp:sp>
    <dsp:sp modelId="{E0FC970D-268C-486A-96A9-E1B5917D747C}">
      <dsp:nvSpPr>
        <dsp:cNvPr id="0" name=""/>
        <dsp:cNvSpPr/>
      </dsp:nvSpPr>
      <dsp:spPr>
        <a:xfrm>
          <a:off x="3315592" y="2973178"/>
          <a:ext cx="1141214" cy="11412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Delregionalt Samverkansorgan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Sydväst </a:t>
          </a:r>
        </a:p>
      </dsp:txBody>
      <dsp:txXfrm>
        <a:off x="3482719" y="3140305"/>
        <a:ext cx="806960" cy="806960"/>
      </dsp:txXfrm>
    </dsp:sp>
    <dsp:sp modelId="{F0C13DAC-35B2-4739-8E15-0501D1D91E41}">
      <dsp:nvSpPr>
        <dsp:cNvPr id="0" name=""/>
        <dsp:cNvSpPr/>
      </dsp:nvSpPr>
      <dsp:spPr>
        <a:xfrm>
          <a:off x="2028345" y="2229985"/>
          <a:ext cx="1141214" cy="11412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Delregionalt Samverkansorgan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Malmö </a:t>
          </a:r>
        </a:p>
      </dsp:txBody>
      <dsp:txXfrm>
        <a:off x="2195472" y="2397112"/>
        <a:ext cx="806960" cy="806960"/>
      </dsp:txXfrm>
    </dsp:sp>
    <dsp:sp modelId="{A1BFD413-16D9-4040-88C0-F4894552E298}">
      <dsp:nvSpPr>
        <dsp:cNvPr id="0" name=""/>
        <dsp:cNvSpPr/>
      </dsp:nvSpPr>
      <dsp:spPr>
        <a:xfrm>
          <a:off x="2028345" y="743600"/>
          <a:ext cx="1141214" cy="11412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Delregionalt Samverkansorgan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800" kern="1200"/>
            <a:t>Nordväst</a:t>
          </a:r>
        </a:p>
      </dsp:txBody>
      <dsp:txXfrm>
        <a:off x="2195472" y="910727"/>
        <a:ext cx="806960" cy="806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E38F9-A9EB-4F7F-8D00-0D0E784323A3}" type="datetimeFigureOut">
              <a:rPr lang="sv-SE" smtClean="0"/>
              <a:t>2017-09-07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11D64-4CB5-4313-A35F-13CE8386FE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74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11D64-4CB5-4313-A35F-13CE8386FE8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627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4538" y="1052513"/>
            <a:ext cx="7560000" cy="2160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4538" y="3248819"/>
            <a:ext cx="7560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04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6" y="2373721"/>
            <a:ext cx="7561262" cy="3431767"/>
          </a:xfrm>
        </p:spPr>
        <p:txBody>
          <a:bodyPr/>
          <a:lstStyle/>
          <a:p>
            <a:pPr lvl="0"/>
            <a:r>
              <a:rPr lang="sv-SE" dirty="0"/>
              <a:t>Punktlista rad ett</a:t>
            </a:r>
          </a:p>
          <a:p>
            <a:pPr lvl="0"/>
            <a:r>
              <a:rPr lang="sv-SE" dirty="0"/>
              <a:t>Punktlista rad två</a:t>
            </a:r>
          </a:p>
          <a:p>
            <a:pPr lvl="0"/>
            <a:r>
              <a:rPr lang="sv-SE" dirty="0"/>
              <a:t>Punktlista rad tre</a:t>
            </a:r>
          </a:p>
          <a:p>
            <a:pPr lvl="0"/>
            <a:r>
              <a:rPr lang="sv-SE" dirty="0"/>
              <a:t>Punktlista rad fyra</a:t>
            </a:r>
          </a:p>
          <a:p>
            <a:pPr lvl="0"/>
            <a:r>
              <a:rPr lang="sv-SE" dirty="0"/>
              <a:t>Punktlista rad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527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802800" y="2349500"/>
            <a:ext cx="7561262" cy="3455988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sv-SE" dirty="0"/>
              <a:t>Punktlista rad ett</a:t>
            </a:r>
          </a:p>
          <a:p>
            <a:pPr lvl="0"/>
            <a:r>
              <a:rPr lang="sv-SE" dirty="0"/>
              <a:t>Punktlista rad två</a:t>
            </a:r>
          </a:p>
          <a:p>
            <a:pPr lvl="0"/>
            <a:r>
              <a:rPr lang="sv-SE" dirty="0"/>
              <a:t>Punktlista rad tre</a:t>
            </a:r>
          </a:p>
          <a:p>
            <a:pPr lvl="0"/>
            <a:r>
              <a:rPr lang="sv-SE" dirty="0"/>
              <a:t>Punktlista rad fyra</a:t>
            </a:r>
          </a:p>
          <a:p>
            <a:pPr lvl="0"/>
            <a:r>
              <a:rPr lang="sv-SE" dirty="0"/>
              <a:t>Punktlista rad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471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407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939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(gr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 noChangeAspect="1"/>
          </p:cNvSpPr>
          <p:nvPr>
            <p:ph type="pic" sz="quarter" idx="13"/>
          </p:nvPr>
        </p:nvSpPr>
        <p:spPr>
          <a:xfrm>
            <a:off x="3586477" y="1052513"/>
            <a:ext cx="4778061" cy="396772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textruta 15"/>
          <p:cNvSpPr txBox="1"/>
          <p:nvPr userDrawn="1"/>
        </p:nvSpPr>
        <p:spPr>
          <a:xfrm>
            <a:off x="-145180" y="1536174"/>
            <a:ext cx="16914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0" b="1" i="0" dirty="0">
                <a:solidFill>
                  <a:schemeClr val="accent3"/>
                </a:solidFill>
                <a:latin typeface="Garamond" panose="02020404030301010803" pitchFamily="18" charset="0"/>
                <a:ea typeface="Segoe UI Black" panose="020B0A02040204020203" pitchFamily="34" charset="0"/>
                <a:cs typeface="Aldhabi" panose="01000000000000000000" pitchFamily="2" charset="-78"/>
              </a:rPr>
              <a:t>”</a:t>
            </a:r>
          </a:p>
        </p:txBody>
      </p:sp>
      <p:sp>
        <p:nvSpPr>
          <p:cNvPr id="17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319314" y="2989262"/>
            <a:ext cx="3262086" cy="3367088"/>
          </a:xfrm>
        </p:spPr>
        <p:txBody>
          <a:bodyPr/>
          <a:lstStyle>
            <a:lvl1pPr marL="0" indent="972000" algn="l">
              <a:spcBef>
                <a:spcPts val="3000"/>
              </a:spcBef>
              <a:defRPr sz="28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15247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itat (Rö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 userDrawn="1"/>
        </p:nvSpPr>
        <p:spPr>
          <a:xfrm>
            <a:off x="-145180" y="1536174"/>
            <a:ext cx="16914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0" b="1" i="0" dirty="0">
                <a:solidFill>
                  <a:schemeClr val="accent1"/>
                </a:solidFill>
                <a:latin typeface="Garamond" panose="02020404030301010803" pitchFamily="18" charset="0"/>
                <a:ea typeface="Segoe UI Black" panose="020B0A02040204020203" pitchFamily="34" charset="0"/>
                <a:cs typeface="Aldhabi" panose="01000000000000000000" pitchFamily="2" charset="-78"/>
              </a:rPr>
              <a:t>”</a:t>
            </a:r>
          </a:p>
        </p:txBody>
      </p:sp>
      <p:sp>
        <p:nvSpPr>
          <p:cNvPr id="28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319314" y="2989262"/>
            <a:ext cx="3262086" cy="3367088"/>
          </a:xfrm>
        </p:spPr>
        <p:txBody>
          <a:bodyPr/>
          <a:lstStyle>
            <a:lvl1pPr marL="0" indent="972000" algn="l">
              <a:spcBef>
                <a:spcPts val="3000"/>
              </a:spcBef>
              <a:defRPr sz="28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 4"/>
          <p:cNvSpPr>
            <a:spLocks noGrp="1" noChangeAspect="1"/>
          </p:cNvSpPr>
          <p:nvPr>
            <p:ph type="pic" sz="quarter" idx="13"/>
          </p:nvPr>
        </p:nvSpPr>
        <p:spPr>
          <a:xfrm>
            <a:off x="3586477" y="1052513"/>
            <a:ext cx="4778061" cy="396772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07549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9143999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1537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6" y="1052513"/>
            <a:ext cx="7561262" cy="90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2349500"/>
            <a:ext cx="7560000" cy="3455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Punktlista rad ett</a:t>
            </a:r>
          </a:p>
          <a:p>
            <a:pPr lvl="0"/>
            <a:r>
              <a:rPr lang="sv-SE" dirty="0"/>
              <a:t>Punktlista rad två</a:t>
            </a:r>
          </a:p>
          <a:p>
            <a:pPr lvl="0"/>
            <a:r>
              <a:rPr lang="sv-SE" dirty="0"/>
              <a:t>Punktlista rad tre</a:t>
            </a:r>
          </a:p>
          <a:p>
            <a:pPr lvl="0"/>
            <a:r>
              <a:rPr lang="sv-SE" dirty="0"/>
              <a:t>Punktlista rad fyra</a:t>
            </a:r>
          </a:p>
          <a:p>
            <a:pPr lvl="0"/>
            <a:r>
              <a:rPr lang="sv-SE" dirty="0"/>
              <a:t>Punktlista rad fem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000" y="317120"/>
            <a:ext cx="2533091" cy="118539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994" y="5213288"/>
            <a:ext cx="1283100" cy="1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30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723" r:id="rId3"/>
    <p:sldLayoutId id="2147483654" r:id="rId4"/>
    <p:sldLayoutId id="2147483655" r:id="rId5"/>
    <p:sldLayoutId id="2147483656" r:id="rId6"/>
    <p:sldLayoutId id="2147483726" r:id="rId7"/>
    <p:sldLayoutId id="2147483657" r:id="rId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Semilight" panose="020B0402040204020203" pitchFamily="34" charset="0"/>
          <a:ea typeface="+mj-ea"/>
          <a:cs typeface="Segoe UI Semilight" panose="020B0402040204020203" pitchFamily="34" charset="0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32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480" userDrawn="1">
          <p15:clr>
            <a:srgbClr val="5ACBF0"/>
          </p15:clr>
        </p15:guide>
        <p15:guide id="2" pos="506" userDrawn="1">
          <p15:clr>
            <a:srgbClr val="5ACBF0"/>
          </p15:clr>
        </p15:guide>
        <p15:guide id="3" pos="5269" userDrawn="1">
          <p15:clr>
            <a:srgbClr val="5ACBF0"/>
          </p15:clr>
        </p15:guide>
        <p15:guide id="4" pos="2887" userDrawn="1">
          <p15:clr>
            <a:srgbClr val="F26B43"/>
          </p15:clr>
        </p15:guide>
        <p15:guide id="5" orient="horz" pos="3657" userDrawn="1">
          <p15:clr>
            <a:srgbClr val="5ACBF0"/>
          </p15:clr>
        </p15:guide>
        <p15:guide id="6" orient="horz" pos="2568" userDrawn="1">
          <p15:clr>
            <a:srgbClr val="F26B43"/>
          </p15:clr>
        </p15:guide>
        <p15:guide id="7" orient="horz" pos="663" userDrawn="1">
          <p15:clr>
            <a:srgbClr val="5ACBF0"/>
          </p15:clr>
        </p15:guide>
        <p15:guide id="8" orient="horz" pos="2160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tshållare för innehåll 3">
            <a:extLst>
              <a:ext uri="{FF2B5EF4-FFF2-40B4-BE49-F238E27FC236}">
                <a16:creationId xmlns:a16="http://schemas.microsoft.com/office/drawing/2014/main" id="{3F83C6E7-A9FB-40A3-B349-FD2D55F66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50736"/>
              </p:ext>
            </p:extLst>
          </p:nvPr>
        </p:nvGraphicFramePr>
        <p:xfrm>
          <a:off x="360218" y="1309255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DB8C3736-6829-434F-B721-908C8F4D64A3}"/>
              </a:ext>
            </a:extLst>
          </p:cNvPr>
          <p:cNvSpPr txBox="1"/>
          <p:nvPr/>
        </p:nvSpPr>
        <p:spPr>
          <a:xfrm>
            <a:off x="380858" y="2237545"/>
            <a:ext cx="1977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Emma Borgstrand </a:t>
            </a:r>
            <a:br>
              <a:rPr lang="sv-SE" dirty="0"/>
            </a:br>
            <a:r>
              <a:rPr lang="sv-SE" dirty="0"/>
              <a:t>Titti Gohed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6B9B2F2-0995-45EB-B154-14320A626979}"/>
              </a:ext>
            </a:extLst>
          </p:cNvPr>
          <p:cNvSpPr txBox="1"/>
          <p:nvPr/>
        </p:nvSpPr>
        <p:spPr>
          <a:xfrm>
            <a:off x="3429000" y="5424055"/>
            <a:ext cx="1977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Emma Borgstrand </a:t>
            </a:r>
            <a:br>
              <a:rPr lang="sv-SE" dirty="0"/>
            </a:br>
            <a:r>
              <a:rPr lang="sv-SE" dirty="0"/>
              <a:t>Catharina Byström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7DCB806-2B0E-46AC-A388-6E694D32DC1A}"/>
              </a:ext>
            </a:extLst>
          </p:cNvPr>
          <p:cNvSpPr txBox="1"/>
          <p:nvPr/>
        </p:nvSpPr>
        <p:spPr>
          <a:xfrm>
            <a:off x="6155602" y="3812164"/>
            <a:ext cx="146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Lena Jepsson</a:t>
            </a:r>
            <a:br>
              <a:rPr lang="sv-SE" dirty="0"/>
            </a:br>
            <a:r>
              <a:rPr lang="sv-SE" dirty="0"/>
              <a:t>Titti Gohed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1C246FC-5152-4B31-BF20-100DDFBB1BB5}"/>
              </a:ext>
            </a:extLst>
          </p:cNvPr>
          <p:cNvSpPr txBox="1"/>
          <p:nvPr/>
        </p:nvSpPr>
        <p:spPr>
          <a:xfrm>
            <a:off x="245918" y="3812165"/>
            <a:ext cx="2253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Eva Thoren Todoulos </a:t>
            </a:r>
            <a:br>
              <a:rPr lang="sv-SE" dirty="0"/>
            </a:br>
            <a:r>
              <a:rPr lang="sv-SE" dirty="0"/>
              <a:t>Pia Nilsson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46A850D-AC86-4C3B-AC70-B03707E6A237}"/>
              </a:ext>
            </a:extLst>
          </p:cNvPr>
          <p:cNvSpPr txBox="1"/>
          <p:nvPr/>
        </p:nvSpPr>
        <p:spPr>
          <a:xfrm>
            <a:off x="6155602" y="2200273"/>
            <a:ext cx="1462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Lena Jepsson</a:t>
            </a:r>
            <a:br>
              <a:rPr lang="sv-SE" dirty="0"/>
            </a:br>
            <a:r>
              <a:rPr lang="sv-SE" dirty="0"/>
              <a:t>Titti Gohed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E1DBD2E-0465-4D0E-A58F-E62B87F879BA}"/>
              </a:ext>
            </a:extLst>
          </p:cNvPr>
          <p:cNvSpPr txBox="1"/>
          <p:nvPr/>
        </p:nvSpPr>
        <p:spPr>
          <a:xfrm>
            <a:off x="3122969" y="566272"/>
            <a:ext cx="2190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Eva Thoren Todoulos</a:t>
            </a:r>
            <a:br>
              <a:rPr lang="sv-SE" dirty="0"/>
            </a:br>
            <a:r>
              <a:rPr lang="sv-SE" dirty="0"/>
              <a:t>Amelie Gustavsson</a:t>
            </a:r>
          </a:p>
        </p:txBody>
      </p:sp>
    </p:spTree>
    <p:extLst>
      <p:ext uri="{BB962C8B-B14F-4D97-AF65-F5344CB8AC3E}">
        <p14:creationId xmlns:p14="http://schemas.microsoft.com/office/powerpoint/2010/main" val="654124442"/>
      </p:ext>
    </p:extLst>
  </p:cSld>
  <p:clrMapOvr>
    <a:masterClrMapping/>
  </p:clrMapOvr>
</p:sld>
</file>

<file path=ppt/theme/theme1.xml><?xml version="1.0" encoding="utf-8"?>
<a:theme xmlns:a="http://schemas.openxmlformats.org/drawingml/2006/main" name="KFSK-mall">
  <a:themeElements>
    <a:clrScheme name="KFSK">
      <a:dk1>
        <a:sysClr val="windowText" lastClr="000000"/>
      </a:dk1>
      <a:lt1>
        <a:sysClr val="window" lastClr="FFFFFF"/>
      </a:lt1>
      <a:dk2>
        <a:srgbClr val="404040"/>
      </a:dk2>
      <a:lt2>
        <a:srgbClr val="E6E6E6"/>
      </a:lt2>
      <a:accent1>
        <a:srgbClr val="DC001A"/>
      </a:accent1>
      <a:accent2>
        <a:srgbClr val="FABA00"/>
      </a:accent2>
      <a:accent3>
        <a:srgbClr val="A0A5A9"/>
      </a:accent3>
      <a:accent4>
        <a:srgbClr val="9EBF5C"/>
      </a:accent4>
      <a:accent5>
        <a:srgbClr val="45A8DA"/>
      </a:accent5>
      <a:accent6>
        <a:srgbClr val="7672AC"/>
      </a:accent6>
      <a:hlink>
        <a:srgbClr val="44546A"/>
      </a:hlink>
      <a:folHlink>
        <a:srgbClr val="8496B0"/>
      </a:folHlink>
    </a:clrScheme>
    <a:fontScheme name="Kommunförbundet Skåne">
      <a:majorFont>
        <a:latin typeface="Segoe UI Semi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" id="{FCB5449F-69B3-4FAE-9209-BC5E7670B6D6}" vid="{4C014304-01E0-4DA0-8BBE-4659A5105BB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Samverkan Region Skåne</Template>
  <TotalTime>307</TotalTime>
  <Words>36</Words>
  <Application>Microsoft Office PowerPoint</Application>
  <PresentationFormat>Bredbild</PresentationFormat>
  <Paragraphs>20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Aldhabi</vt:lpstr>
      <vt:lpstr>Arial</vt:lpstr>
      <vt:lpstr>Calibri</vt:lpstr>
      <vt:lpstr>Garamond</vt:lpstr>
      <vt:lpstr>Segoe UI Black</vt:lpstr>
      <vt:lpstr>Segoe UI Light</vt:lpstr>
      <vt:lpstr>Segoe UI Semilight</vt:lpstr>
      <vt:lpstr>KFSK-mall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Avtal om ansvarsfördelning och utveckling avseende hälso- och sjukvården i Skåne</dc:title>
  <dc:creator>Emelie Sundén</dc:creator>
  <cp:lastModifiedBy>Titti Gohed</cp:lastModifiedBy>
  <cp:revision>29</cp:revision>
  <dcterms:created xsi:type="dcterms:W3CDTF">2016-10-20T07:00:18Z</dcterms:created>
  <dcterms:modified xsi:type="dcterms:W3CDTF">2017-09-07T16:58:25Z</dcterms:modified>
</cp:coreProperties>
</file>